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4"/>
  </p:notesMasterIdLst>
  <p:sldIdLst>
    <p:sldId id="260" r:id="rId2"/>
    <p:sldId id="261" r:id="rId3"/>
  </p:sldIdLst>
  <p:sldSz cx="12192000" cy="6858000"/>
  <p:notesSz cx="6858000" cy="9144000"/>
  <p:embeddedFontLst>
    <p:embeddedFont>
      <p:font typeface="Calibri" panose="020F0502020204030204" pitchFamily="34" charset="0"/>
      <p:regular r:id="rId5"/>
      <p:bold r:id="rId6"/>
      <p:italic r:id="rId7"/>
      <p:boldItalic r:id="rId8"/>
    </p:embeddedFont>
    <p:embeddedFont>
      <p:font typeface="Figtree" pitchFamily="2" charset="0"/>
      <p:regular r:id="rId9"/>
      <p:bold r:id="rId10"/>
      <p:italic r:id="rId11"/>
      <p:boldItalic r:id="rId12"/>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6327"/>
  </p:normalViewPr>
  <p:slideViewPr>
    <p:cSldViewPr snapToGrid="0">
      <p:cViewPr varScale="1">
        <p:scale>
          <a:sx n="74" d="100"/>
          <a:sy n="74" d="100"/>
        </p:scale>
        <p:origin x="90"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theme" Target="theme/theme1.xml"/><Relationship Id="rId10" Type="http://schemas.openxmlformats.org/officeDocument/2006/relationships/font" Target="fonts/font6.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ACA97-DCC5-D741-8303-D68B06D997A0}" type="datetimeFigureOut">
              <a:rPr lang="sv-SE" smtClean="0"/>
              <a:t>2025-03-25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702129-24FE-4746-9897-C7E55345F5DD}" type="slidenum">
              <a:rPr lang="sv-SE" smtClean="0"/>
              <a:t>‹#›</a:t>
            </a:fld>
            <a:endParaRPr lang="sv-SE"/>
          </a:p>
        </p:txBody>
      </p:sp>
    </p:spTree>
    <p:extLst>
      <p:ext uri="{BB962C8B-B14F-4D97-AF65-F5344CB8AC3E}">
        <p14:creationId xmlns:p14="http://schemas.microsoft.com/office/powerpoint/2010/main" val="4061700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2.sv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0.svg"/><Relationship Id="rId4" Type="http://schemas.openxmlformats.org/officeDocument/2006/relationships/image" Target="../media/image5.png"/></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KTH blue">
    <p:bg>
      <p:bgPr>
        <a:solidFill>
          <a:schemeClr val="accent1"/>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6D38D80F-8198-3D50-0CAB-FB287588B37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3936" b="32409"/>
          <a:stretch/>
        </p:blipFill>
        <p:spPr>
          <a:xfrm>
            <a:off x="-1" y="1"/>
            <a:ext cx="3177767" cy="4635374"/>
          </a:xfrm>
          <a:prstGeom prst="rect">
            <a:avLst/>
          </a:prstGeom>
        </p:spPr>
      </p:pic>
      <p:pic>
        <p:nvPicPr>
          <p:cNvPr id="8" name="Bild 7">
            <a:extLst>
              <a:ext uri="{FF2B5EF4-FFF2-40B4-BE49-F238E27FC236}">
                <a16:creationId xmlns:a16="http://schemas.microsoft.com/office/drawing/2014/main" id="{70792B10-D270-C2C6-5B88-13B9E3D50A01}"/>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 xmlns:asvg="http://schemas.microsoft.com/office/drawing/2016/SVG/main" r:embed="rId5"/>
              </a:ext>
            </a:extLst>
          </a:blip>
          <a:srcRect t="72740" r="75198" b="-1"/>
          <a:stretch/>
        </p:blipFill>
        <p:spPr>
          <a:xfrm flipH="1">
            <a:off x="9166550" y="4988459"/>
            <a:ext cx="3023858" cy="1869540"/>
          </a:xfrm>
          <a:prstGeom prst="rect">
            <a:avLst/>
          </a:prstGeom>
        </p:spPr>
      </p:pic>
      <p:pic>
        <p:nvPicPr>
          <p:cNvPr id="9" name="Logotype">
            <a:extLst>
              <a:ext uri="{FF2B5EF4-FFF2-40B4-BE49-F238E27FC236}">
                <a16:creationId xmlns:a16="http://schemas.microsoft.com/office/drawing/2014/main" id="{5CB0B686-93A0-FA00-859F-3930A6FB741E}"/>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5213011" y="998292"/>
            <a:ext cx="1764387" cy="1974432"/>
          </a:xfrm>
          <a:prstGeom prst="rect">
            <a:avLst/>
          </a:prstGeom>
        </p:spPr>
      </p:pic>
      <p:sp>
        <p:nvSpPr>
          <p:cNvPr id="2" name="Rubrik 1">
            <a:extLst>
              <a:ext uri="{FF2B5EF4-FFF2-40B4-BE49-F238E27FC236}">
                <a16:creationId xmlns:a16="http://schemas.microsoft.com/office/drawing/2014/main" id="{191A984F-EC06-FCDC-F274-D5275A60CDCA}"/>
              </a:ext>
            </a:extLst>
          </p:cNvPr>
          <p:cNvSpPr>
            <a:spLocks noGrp="1"/>
          </p:cNvSpPr>
          <p:nvPr>
            <p:ph type="ctrTitle" hasCustomPrompt="1"/>
          </p:nvPr>
        </p:nvSpPr>
        <p:spPr>
          <a:xfrm>
            <a:off x="1695853" y="3571875"/>
            <a:ext cx="8798701" cy="1654175"/>
          </a:xfrm>
        </p:spPr>
        <p:txBody>
          <a:bodyPr anchor="ctr">
            <a:noAutofit/>
          </a:bodyPr>
          <a:lstStyle>
            <a:lvl1pPr algn="ctr">
              <a:defRPr sz="4800">
                <a:solidFill>
                  <a:schemeClr val="bg1"/>
                </a:solidFill>
              </a:defRPr>
            </a:lvl1pPr>
          </a:lstStyle>
          <a:p>
            <a:r>
              <a:rPr lang="sv-SE" dirty="0"/>
              <a:t>Presentation </a:t>
            </a:r>
            <a:r>
              <a:rPr lang="sv-SE" dirty="0" err="1"/>
              <a:t>title</a:t>
            </a:r>
            <a:endParaRPr lang="sv-SE" dirty="0"/>
          </a:p>
        </p:txBody>
      </p:sp>
      <p:sp>
        <p:nvSpPr>
          <p:cNvPr id="3" name="Underrubrik 2">
            <a:extLst>
              <a:ext uri="{FF2B5EF4-FFF2-40B4-BE49-F238E27FC236}">
                <a16:creationId xmlns:a16="http://schemas.microsoft.com/office/drawing/2014/main" id="{7A3458D8-0B11-6CF5-7CF4-C5CA80850FBF}"/>
              </a:ext>
            </a:extLst>
          </p:cNvPr>
          <p:cNvSpPr>
            <a:spLocks noGrp="1"/>
          </p:cNvSpPr>
          <p:nvPr>
            <p:ph type="subTitle" idx="1" hasCustomPrompt="1"/>
          </p:nvPr>
        </p:nvSpPr>
        <p:spPr>
          <a:xfrm>
            <a:off x="2132013" y="5776913"/>
            <a:ext cx="7926387" cy="461962"/>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Subtitle</a:t>
            </a:r>
            <a:r>
              <a:rPr lang="sv-SE" dirty="0"/>
              <a:t> </a:t>
            </a:r>
            <a:r>
              <a:rPr lang="sv-SE" dirty="0" err="1"/>
              <a:t>here</a:t>
            </a:r>
            <a:endParaRPr lang="sv-SE" dirty="0"/>
          </a:p>
        </p:txBody>
      </p:sp>
      <p:sp>
        <p:nvSpPr>
          <p:cNvPr id="4" name="Platshållare för datum 3">
            <a:extLst>
              <a:ext uri="{FF2B5EF4-FFF2-40B4-BE49-F238E27FC236}">
                <a16:creationId xmlns:a16="http://schemas.microsoft.com/office/drawing/2014/main" id="{43D49F56-9255-DA2A-05B7-92B1B041F711}"/>
              </a:ext>
            </a:extLst>
          </p:cNvPr>
          <p:cNvSpPr>
            <a:spLocks noGrp="1"/>
          </p:cNvSpPr>
          <p:nvPr>
            <p:ph type="dt" sz="half" idx="10"/>
          </p:nvPr>
        </p:nvSpPr>
        <p:spPr/>
        <p:txBody>
          <a:bodyPr/>
          <a:lstStyle>
            <a:lvl1pPr>
              <a:defRPr>
                <a:solidFill>
                  <a:schemeClr val="bg1"/>
                </a:solidFill>
              </a:defRPr>
            </a:lvl1pPr>
          </a:lstStyle>
          <a:p>
            <a:fld id="{369C0258-E083-684F-B81E-2491FB4EFBD1}" type="datetime1">
              <a:rPr lang="sv-SE" smtClean="0"/>
              <a:t>2025-03-25</a:t>
            </a:fld>
            <a:endParaRPr lang="sv-SE"/>
          </a:p>
        </p:txBody>
      </p:sp>
      <p:sp>
        <p:nvSpPr>
          <p:cNvPr id="5" name="Platshållare för sidfot 4">
            <a:extLst>
              <a:ext uri="{FF2B5EF4-FFF2-40B4-BE49-F238E27FC236}">
                <a16:creationId xmlns:a16="http://schemas.microsoft.com/office/drawing/2014/main" id="{5B69D7AE-6EEB-EE3E-0310-ED9C355673CA}"/>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A79EDCB6-5D2D-0312-1EF1-C34529D8AD8D}"/>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Tree>
    <p:extLst>
      <p:ext uri="{BB962C8B-B14F-4D97-AF65-F5344CB8AC3E}">
        <p14:creationId xmlns:p14="http://schemas.microsoft.com/office/powerpoint/2010/main" val="2478540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Title/chapter, navy blue">
    <p:bg>
      <p:bgPr>
        <a:solidFill>
          <a:schemeClr val="accent3"/>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E5884329-1698-379E-55B0-296699708BB2}"/>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solidFill>
                  <a:schemeClr val="bg1"/>
                </a:solidFill>
              </a:defRPr>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08C894E9-0885-714C-A367-BDC2DC59BB91}"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pic>
        <p:nvPicPr>
          <p:cNvPr id="9" name="Bild 8">
            <a:extLst>
              <a:ext uri="{FF2B5EF4-FFF2-40B4-BE49-F238E27FC236}">
                <a16:creationId xmlns:a16="http://schemas.microsoft.com/office/drawing/2014/main" id="{E3DA9A33-1CAA-3164-6E44-47421CD08E03}"/>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182681" y="164553"/>
            <a:ext cx="648592" cy="725806"/>
          </a:xfrm>
          <a:prstGeom prst="rect">
            <a:avLst/>
          </a:prstGeom>
        </p:spPr>
      </p:pic>
    </p:spTree>
    <p:extLst>
      <p:ext uri="{BB962C8B-B14F-4D97-AF65-F5344CB8AC3E}">
        <p14:creationId xmlns:p14="http://schemas.microsoft.com/office/powerpoint/2010/main" val="2650629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chapter, image, navy blue">
    <p:bg>
      <p:bgPr>
        <a:solidFill>
          <a:schemeClr val="accent3"/>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solidFill>
                  <a:schemeClr val="bg1"/>
                </a:solidFill>
              </a:defRPr>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solidFill>
                  <a:schemeClr val="bg1"/>
                </a:solidFill>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6" name="Platshållare för bildnummer 2">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E926FF3D-704F-D246-9E92-4739AF4BF32C}"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pic>
        <p:nvPicPr>
          <p:cNvPr id="9" name="Bild 8">
            <a:extLst>
              <a:ext uri="{FF2B5EF4-FFF2-40B4-BE49-F238E27FC236}">
                <a16:creationId xmlns:a16="http://schemas.microsoft.com/office/drawing/2014/main" id="{EACB4A23-3C87-4C5A-07DC-8116B46C6C7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Tree>
    <p:extLst>
      <p:ext uri="{BB962C8B-B14F-4D97-AF65-F5344CB8AC3E}">
        <p14:creationId xmlns:p14="http://schemas.microsoft.com/office/powerpoint/2010/main" val="2592994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Headlin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31CF0965-93C0-9548-8879-5851BCBC049F}" type="datetime1">
              <a:rPr lang="sv-SE" smtClean="0"/>
              <a:t>2025-03-25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1787806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Headline and content, blue lines">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5" y="1795850"/>
            <a:ext cx="8805181" cy="453030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E2AD36EE-D7EC-624A-BB6C-F8DADCB0E6B6}" type="datetime1">
              <a:rPr lang="sv-SE" smtClean="0"/>
              <a:t>2025-03-25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402722970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Headline and content, sand lines">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CEEB1428-F34F-9743-B7C9-0212F6B23615}" type="datetime1">
              <a:rPr lang="sv-SE" smtClean="0"/>
              <a:t>2025-03-25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910830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Headline and content, light blue ">
    <p:bg>
      <p:bgPr>
        <a:solidFill>
          <a:schemeClr val="accent4"/>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6" y="1795850"/>
            <a:ext cx="8805182" cy="453030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117AD585-73D1-4C4C-9D7C-030D27625895}" type="datetime1">
              <a:rPr lang="sv-SE" smtClean="0"/>
              <a:t>2025-03-25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52698478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Headline and content, sand">
    <p:bg>
      <p:bgPr>
        <a:solidFill>
          <a:schemeClr val="bg2"/>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6" y="1795850"/>
            <a:ext cx="8750754" cy="453030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07E8514D-D455-9E46-BC18-4265F6A85EC5}" type="datetime1">
              <a:rPr lang="sv-SE" smtClean="0"/>
              <a:t>2025-03-25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385085225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part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4959C9-2F76-B9B0-59E8-58FE65006E5D}"/>
              </a:ext>
            </a:extLst>
          </p:cNvPr>
          <p:cNvSpPr>
            <a:spLocks noGrp="1"/>
          </p:cNvSpPr>
          <p:nvPr>
            <p:ph type="title"/>
          </p:nvPr>
        </p:nvSpPr>
        <p:spPr/>
        <p:txBody>
          <a:bodyPr/>
          <a:lstStyle/>
          <a:p>
            <a:r>
              <a:rPr lang="en-US" smtClean="0"/>
              <a:t>Click to edit Master title style</a:t>
            </a:r>
            <a:endParaRPr lang="sv-SE" dirty="0"/>
          </a:p>
        </p:txBody>
      </p:sp>
      <p:sp>
        <p:nvSpPr>
          <p:cNvPr id="3" name="Platshållare för innehåll 2">
            <a:extLst>
              <a:ext uri="{FF2B5EF4-FFF2-40B4-BE49-F238E27FC236}">
                <a16:creationId xmlns:a16="http://schemas.microsoft.com/office/drawing/2014/main" id="{902AE670-4D80-39DE-5AAA-236D68C5E4FE}"/>
              </a:ext>
            </a:extLst>
          </p:cNvPr>
          <p:cNvSpPr>
            <a:spLocks noGrp="1"/>
          </p:cNvSpPr>
          <p:nvPr>
            <p:ph sz="half" idx="1"/>
          </p:nvPr>
        </p:nvSpPr>
        <p:spPr>
          <a:xfrm>
            <a:off x="600075" y="1795850"/>
            <a:ext cx="5314950" cy="453192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4" name="Platshållare för innehåll 3">
            <a:extLst>
              <a:ext uri="{FF2B5EF4-FFF2-40B4-BE49-F238E27FC236}">
                <a16:creationId xmlns:a16="http://schemas.microsoft.com/office/drawing/2014/main" id="{540C6723-9D57-3BE7-0314-142789CF9371}"/>
              </a:ext>
            </a:extLst>
          </p:cNvPr>
          <p:cNvSpPr>
            <a:spLocks noGrp="1"/>
          </p:cNvSpPr>
          <p:nvPr>
            <p:ph sz="half" idx="2"/>
          </p:nvPr>
        </p:nvSpPr>
        <p:spPr>
          <a:xfrm>
            <a:off x="6275388" y="1795851"/>
            <a:ext cx="5314950" cy="453192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5" name="Platshållare för datum 4">
            <a:extLst>
              <a:ext uri="{FF2B5EF4-FFF2-40B4-BE49-F238E27FC236}">
                <a16:creationId xmlns:a16="http://schemas.microsoft.com/office/drawing/2014/main" id="{E2533F65-F144-E57C-127B-9A8D7ABE671A}"/>
              </a:ext>
            </a:extLst>
          </p:cNvPr>
          <p:cNvSpPr>
            <a:spLocks noGrp="1"/>
          </p:cNvSpPr>
          <p:nvPr>
            <p:ph type="dt" sz="half" idx="10"/>
          </p:nvPr>
        </p:nvSpPr>
        <p:spPr/>
        <p:txBody>
          <a:bodyPr/>
          <a:lstStyle/>
          <a:p>
            <a:fld id="{A67A58AE-A0B6-FF4E-B30B-64917FEAC316}" type="datetime1">
              <a:rPr lang="sv-SE" smtClean="0"/>
              <a:t>2025-03-25</a:t>
            </a:fld>
            <a:endParaRPr lang="sv-SE"/>
          </a:p>
        </p:txBody>
      </p:sp>
      <p:sp>
        <p:nvSpPr>
          <p:cNvPr id="6" name="Platshållare för sidfot 5">
            <a:extLst>
              <a:ext uri="{FF2B5EF4-FFF2-40B4-BE49-F238E27FC236}">
                <a16:creationId xmlns:a16="http://schemas.microsoft.com/office/drawing/2014/main" id="{F6C0DB15-F374-5A00-4880-4AA76C675F94}"/>
              </a:ext>
            </a:extLst>
          </p:cNvPr>
          <p:cNvSpPr>
            <a:spLocks noGrp="1"/>
          </p:cNvSpPr>
          <p:nvPr>
            <p:ph type="ftr" sz="quarter" idx="11"/>
          </p:nvPr>
        </p:nvSpPr>
        <p:spPr/>
        <p:txBody>
          <a:bodyPr/>
          <a:lstStyle/>
          <a:p>
            <a:r>
              <a:rPr lang="sv-SE"/>
              <a:t>Presentation footer</a:t>
            </a:r>
          </a:p>
        </p:txBody>
      </p:sp>
      <p:sp>
        <p:nvSpPr>
          <p:cNvPr id="7" name="Platshållare för bildnummer 6">
            <a:extLst>
              <a:ext uri="{FF2B5EF4-FFF2-40B4-BE49-F238E27FC236}">
                <a16:creationId xmlns:a16="http://schemas.microsoft.com/office/drawing/2014/main" id="{12539EF3-2889-FC04-31FC-8AF48EAFC002}"/>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5487051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parts, subheader">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C63C1EB8-E569-DA98-4D95-5FC12FB4C459}"/>
              </a:ext>
            </a:extLst>
          </p:cNvPr>
          <p:cNvSpPr>
            <a:spLocks noGrp="1"/>
          </p:cNvSpPr>
          <p:nvPr>
            <p:ph type="title"/>
          </p:nvPr>
        </p:nvSpPr>
        <p:spPr/>
        <p:txBody>
          <a:body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8DE1978A-D59D-BEB3-3574-B37CA68E4323}"/>
              </a:ext>
            </a:extLst>
          </p:cNvPr>
          <p:cNvSpPr>
            <a:spLocks noGrp="1"/>
          </p:cNvSpPr>
          <p:nvPr>
            <p:ph type="body" idx="1"/>
          </p:nvPr>
        </p:nvSpPr>
        <p:spPr>
          <a:xfrm>
            <a:off x="600075" y="1797111"/>
            <a:ext cx="5314950" cy="319971"/>
          </a:xfrm>
        </p:spPr>
        <p:txBody>
          <a:bodyPr anchor="b">
            <a:noAutofit/>
          </a:bodyPr>
          <a:lstStyle>
            <a:lvl1pPr marL="0" indent="0">
              <a:buNone/>
              <a:defRPr sz="18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Platshållare för innehåll 3">
            <a:extLst>
              <a:ext uri="{FF2B5EF4-FFF2-40B4-BE49-F238E27FC236}">
                <a16:creationId xmlns:a16="http://schemas.microsoft.com/office/drawing/2014/main" id="{3FDE66B4-4491-C676-4004-9327D92F0111}"/>
              </a:ext>
            </a:extLst>
          </p:cNvPr>
          <p:cNvSpPr>
            <a:spLocks noGrp="1"/>
          </p:cNvSpPr>
          <p:nvPr>
            <p:ph sz="half" idx="2"/>
          </p:nvPr>
        </p:nvSpPr>
        <p:spPr>
          <a:xfrm>
            <a:off x="600075" y="2179165"/>
            <a:ext cx="5314950" cy="41486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5" name="Platshållare för text 4">
            <a:extLst>
              <a:ext uri="{FF2B5EF4-FFF2-40B4-BE49-F238E27FC236}">
                <a16:creationId xmlns:a16="http://schemas.microsoft.com/office/drawing/2014/main" id="{F55884CC-21E7-90D7-61AB-0459599D097A}"/>
              </a:ext>
            </a:extLst>
          </p:cNvPr>
          <p:cNvSpPr>
            <a:spLocks noGrp="1"/>
          </p:cNvSpPr>
          <p:nvPr>
            <p:ph type="body" sz="quarter" idx="3"/>
          </p:nvPr>
        </p:nvSpPr>
        <p:spPr>
          <a:xfrm>
            <a:off x="6275388" y="1797111"/>
            <a:ext cx="5314950" cy="319971"/>
          </a:xfrm>
        </p:spPr>
        <p:txBody>
          <a:bodyPr anchor="b">
            <a:noAutofit/>
          </a:bodyPr>
          <a:lstStyle>
            <a:lvl1pPr marL="0" indent="0">
              <a:buNone/>
              <a:defRPr sz="18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Platshållare för innehåll 5">
            <a:extLst>
              <a:ext uri="{FF2B5EF4-FFF2-40B4-BE49-F238E27FC236}">
                <a16:creationId xmlns:a16="http://schemas.microsoft.com/office/drawing/2014/main" id="{C9A9E6FC-CBB8-1BD8-F388-D4BAEC7E1F13}"/>
              </a:ext>
            </a:extLst>
          </p:cNvPr>
          <p:cNvSpPr>
            <a:spLocks noGrp="1"/>
          </p:cNvSpPr>
          <p:nvPr>
            <p:ph sz="quarter" idx="4"/>
          </p:nvPr>
        </p:nvSpPr>
        <p:spPr>
          <a:xfrm>
            <a:off x="6275388" y="2179163"/>
            <a:ext cx="5314950" cy="41486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7" name="Platshållare för datum 6">
            <a:extLst>
              <a:ext uri="{FF2B5EF4-FFF2-40B4-BE49-F238E27FC236}">
                <a16:creationId xmlns:a16="http://schemas.microsoft.com/office/drawing/2014/main" id="{CAFDD56A-1297-3792-8143-D555882FE2CA}"/>
              </a:ext>
            </a:extLst>
          </p:cNvPr>
          <p:cNvSpPr>
            <a:spLocks noGrp="1"/>
          </p:cNvSpPr>
          <p:nvPr>
            <p:ph type="dt" sz="half" idx="10"/>
          </p:nvPr>
        </p:nvSpPr>
        <p:spPr/>
        <p:txBody>
          <a:bodyPr/>
          <a:lstStyle/>
          <a:p>
            <a:fld id="{3626A2DA-BD88-784C-A132-57FFB928491A}" type="datetime1">
              <a:rPr lang="sv-SE" smtClean="0"/>
              <a:t>2025-03-25</a:t>
            </a:fld>
            <a:endParaRPr lang="sv-SE"/>
          </a:p>
        </p:txBody>
      </p:sp>
      <p:sp>
        <p:nvSpPr>
          <p:cNvPr id="8" name="Platshållare för sidfot 7">
            <a:extLst>
              <a:ext uri="{FF2B5EF4-FFF2-40B4-BE49-F238E27FC236}">
                <a16:creationId xmlns:a16="http://schemas.microsoft.com/office/drawing/2014/main" id="{A57BD6EF-A167-CE86-7A77-2162641605FD}"/>
              </a:ext>
            </a:extLst>
          </p:cNvPr>
          <p:cNvSpPr>
            <a:spLocks noGrp="1"/>
          </p:cNvSpPr>
          <p:nvPr>
            <p:ph type="ftr" sz="quarter" idx="11"/>
          </p:nvPr>
        </p:nvSpPr>
        <p:spPr/>
        <p:txBody>
          <a:bodyPr/>
          <a:lstStyle/>
          <a:p>
            <a:r>
              <a:rPr lang="sv-SE"/>
              <a:t>Presentation footer</a:t>
            </a:r>
          </a:p>
        </p:txBody>
      </p:sp>
      <p:sp>
        <p:nvSpPr>
          <p:cNvPr id="9" name="Platshållare för bildnummer 8">
            <a:extLst>
              <a:ext uri="{FF2B5EF4-FFF2-40B4-BE49-F238E27FC236}">
                <a16:creationId xmlns:a16="http://schemas.microsoft.com/office/drawing/2014/main" id="{CDB4B22B-EE55-F7F6-4734-928F7B66EC5D}"/>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719761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9B9D78B8-14EA-7C8B-0F6E-5FC0A61A7676}"/>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6" name="Platshållare för innehåll 2">
            <a:extLst>
              <a:ext uri="{FF2B5EF4-FFF2-40B4-BE49-F238E27FC236}">
                <a16:creationId xmlns:a16="http://schemas.microsoft.com/office/drawing/2014/main" id="{C8E71948-DDFC-93D6-07D4-FA5E9923A9C4}"/>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Platshållare för bild 2">
            <a:extLst>
              <a:ext uri="{FF2B5EF4-FFF2-40B4-BE49-F238E27FC236}">
                <a16:creationId xmlns:a16="http://schemas.microsoft.com/office/drawing/2014/main" id="{A51C4AA9-7CC2-70C9-89B3-A18AC9ECAA3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AC15C714-122B-4048-9D2D-1F5A3BEA504A}"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622685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navy blue">
    <p:bg>
      <p:bgPr>
        <a:solidFill>
          <a:schemeClr val="accent3"/>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063A90AC-AA0F-4983-942B-962F71B301C4}"/>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3936" b="32409"/>
          <a:stretch/>
        </p:blipFill>
        <p:spPr>
          <a:xfrm>
            <a:off x="-1" y="1"/>
            <a:ext cx="3177767" cy="4635374"/>
          </a:xfrm>
          <a:prstGeom prst="rect">
            <a:avLst/>
          </a:prstGeom>
        </p:spPr>
      </p:pic>
      <p:pic>
        <p:nvPicPr>
          <p:cNvPr id="10" name="Bild 9">
            <a:extLst>
              <a:ext uri="{FF2B5EF4-FFF2-40B4-BE49-F238E27FC236}">
                <a16:creationId xmlns:a16="http://schemas.microsoft.com/office/drawing/2014/main" id="{73BDFF50-BF25-9A02-09D1-C21E45C0BA8F}"/>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 xmlns:asvg="http://schemas.microsoft.com/office/drawing/2016/SVG/main" r:embed="rId5"/>
              </a:ext>
            </a:extLst>
          </a:blip>
          <a:srcRect t="72740" r="75198" b="-1"/>
          <a:stretch/>
        </p:blipFill>
        <p:spPr>
          <a:xfrm flipH="1">
            <a:off x="9166550" y="4988459"/>
            <a:ext cx="3023858" cy="1869540"/>
          </a:xfrm>
          <a:prstGeom prst="rect">
            <a:avLst/>
          </a:prstGeom>
        </p:spPr>
      </p:pic>
      <p:pic>
        <p:nvPicPr>
          <p:cNvPr id="9" name="Logotype">
            <a:extLst>
              <a:ext uri="{FF2B5EF4-FFF2-40B4-BE49-F238E27FC236}">
                <a16:creationId xmlns:a16="http://schemas.microsoft.com/office/drawing/2014/main" id="{5CB0B686-93A0-FA00-859F-3930A6FB741E}"/>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5213011" y="998292"/>
            <a:ext cx="1764387" cy="1974432"/>
          </a:xfrm>
          <a:prstGeom prst="rect">
            <a:avLst/>
          </a:prstGeom>
        </p:spPr>
      </p:pic>
      <p:sp>
        <p:nvSpPr>
          <p:cNvPr id="2" name="Rubrik 1">
            <a:extLst>
              <a:ext uri="{FF2B5EF4-FFF2-40B4-BE49-F238E27FC236}">
                <a16:creationId xmlns:a16="http://schemas.microsoft.com/office/drawing/2014/main" id="{191A984F-EC06-FCDC-F274-D5275A60CDCA}"/>
              </a:ext>
            </a:extLst>
          </p:cNvPr>
          <p:cNvSpPr>
            <a:spLocks noGrp="1"/>
          </p:cNvSpPr>
          <p:nvPr>
            <p:ph type="ctrTitle" hasCustomPrompt="1"/>
          </p:nvPr>
        </p:nvSpPr>
        <p:spPr>
          <a:xfrm>
            <a:off x="1695853" y="3571875"/>
            <a:ext cx="8798701" cy="1654175"/>
          </a:xfrm>
        </p:spPr>
        <p:txBody>
          <a:bodyPr anchor="ctr">
            <a:noAutofit/>
          </a:bodyPr>
          <a:lstStyle>
            <a:lvl1pPr algn="ctr">
              <a:defRPr sz="4800">
                <a:solidFill>
                  <a:schemeClr val="bg1"/>
                </a:solidFill>
              </a:defRPr>
            </a:lvl1pPr>
          </a:lstStyle>
          <a:p>
            <a:r>
              <a:rPr lang="sv-SE" dirty="0"/>
              <a:t>Presentation </a:t>
            </a:r>
            <a:r>
              <a:rPr lang="sv-SE" dirty="0" err="1"/>
              <a:t>title</a:t>
            </a:r>
            <a:endParaRPr lang="sv-SE" dirty="0"/>
          </a:p>
        </p:txBody>
      </p:sp>
      <p:sp>
        <p:nvSpPr>
          <p:cNvPr id="3" name="Underrubrik 2">
            <a:extLst>
              <a:ext uri="{FF2B5EF4-FFF2-40B4-BE49-F238E27FC236}">
                <a16:creationId xmlns:a16="http://schemas.microsoft.com/office/drawing/2014/main" id="{7A3458D8-0B11-6CF5-7CF4-C5CA80850FBF}"/>
              </a:ext>
            </a:extLst>
          </p:cNvPr>
          <p:cNvSpPr>
            <a:spLocks noGrp="1"/>
          </p:cNvSpPr>
          <p:nvPr>
            <p:ph type="subTitle" idx="1" hasCustomPrompt="1"/>
          </p:nvPr>
        </p:nvSpPr>
        <p:spPr>
          <a:xfrm>
            <a:off x="2132013" y="5776913"/>
            <a:ext cx="7926387" cy="461962"/>
          </a:xfrm>
        </p:spPr>
        <p:txBody>
          <a:bodyPr>
            <a:normAutofit/>
          </a:bodyPr>
          <a:lstStyle>
            <a:lvl1pPr marL="0" indent="0" algn="ctr">
              <a:buNone/>
              <a:defRPr sz="20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Subtitle</a:t>
            </a:r>
            <a:r>
              <a:rPr lang="sv-SE" dirty="0"/>
              <a:t> </a:t>
            </a:r>
            <a:r>
              <a:rPr lang="sv-SE" dirty="0" err="1"/>
              <a:t>here</a:t>
            </a:r>
            <a:endParaRPr lang="sv-SE" dirty="0"/>
          </a:p>
        </p:txBody>
      </p:sp>
      <p:sp>
        <p:nvSpPr>
          <p:cNvPr id="4" name="Platshållare för datum 3">
            <a:extLst>
              <a:ext uri="{FF2B5EF4-FFF2-40B4-BE49-F238E27FC236}">
                <a16:creationId xmlns:a16="http://schemas.microsoft.com/office/drawing/2014/main" id="{43D49F56-9255-DA2A-05B7-92B1B041F711}"/>
              </a:ext>
            </a:extLst>
          </p:cNvPr>
          <p:cNvSpPr>
            <a:spLocks noGrp="1"/>
          </p:cNvSpPr>
          <p:nvPr>
            <p:ph type="dt" sz="half" idx="10"/>
          </p:nvPr>
        </p:nvSpPr>
        <p:spPr/>
        <p:txBody>
          <a:bodyPr/>
          <a:lstStyle>
            <a:lvl1pPr>
              <a:defRPr>
                <a:solidFill>
                  <a:schemeClr val="bg1"/>
                </a:solidFill>
              </a:defRPr>
            </a:lvl1pPr>
          </a:lstStyle>
          <a:p>
            <a:fld id="{D7F93862-881E-DF46-AD81-FDB1501BAD48}" type="datetime1">
              <a:rPr lang="sv-SE" smtClean="0"/>
              <a:t>2025-03-25</a:t>
            </a:fld>
            <a:endParaRPr lang="sv-SE"/>
          </a:p>
        </p:txBody>
      </p:sp>
      <p:sp>
        <p:nvSpPr>
          <p:cNvPr id="5" name="Platshållare för sidfot 4">
            <a:extLst>
              <a:ext uri="{FF2B5EF4-FFF2-40B4-BE49-F238E27FC236}">
                <a16:creationId xmlns:a16="http://schemas.microsoft.com/office/drawing/2014/main" id="{5B69D7AE-6EEB-EE3E-0310-ED9C355673CA}"/>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A79EDCB6-5D2D-0312-1EF1-C34529D8AD8D}"/>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Tree>
    <p:extLst>
      <p:ext uri="{BB962C8B-B14F-4D97-AF65-F5344CB8AC3E}">
        <p14:creationId xmlns:p14="http://schemas.microsoft.com/office/powerpoint/2010/main" val="9665845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light blue">
    <p:bg>
      <p:bgPr>
        <a:solidFill>
          <a:schemeClr val="accent4"/>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3CE53B21-3BB0-7776-1C8F-14570934732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0" name="Rubrik 1">
            <a:extLst>
              <a:ext uri="{FF2B5EF4-FFF2-40B4-BE49-F238E27FC236}">
                <a16:creationId xmlns:a16="http://schemas.microsoft.com/office/drawing/2014/main" id="{70BAD773-C5A8-1DD6-DAEF-296346C1E1B4}"/>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8" name="Platshållare för innehåll 1">
            <a:extLst>
              <a:ext uri="{FF2B5EF4-FFF2-40B4-BE49-F238E27FC236}">
                <a16:creationId xmlns:a16="http://schemas.microsoft.com/office/drawing/2014/main" id="{9E21FC13-6345-3248-A947-DE8A8903EE8D}"/>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11" name="Rubrik 2">
            <a:extLst>
              <a:ext uri="{FF2B5EF4-FFF2-40B4-BE49-F238E27FC236}">
                <a16:creationId xmlns:a16="http://schemas.microsoft.com/office/drawing/2014/main" id="{45E054D9-4635-C7AD-5248-012C9290BBA9}"/>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9" name="Platshållare för innehåll 2">
            <a:extLst>
              <a:ext uri="{FF2B5EF4-FFF2-40B4-BE49-F238E27FC236}">
                <a16:creationId xmlns:a16="http://schemas.microsoft.com/office/drawing/2014/main" id="{08973148-6FE0-2E5B-CDAC-B5A8EFA5DCAF}"/>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EE5E874D-60F8-8B45-B36B-3029A6FA7FCB}"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1794251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sand">
    <p:bg>
      <p:bgPr>
        <a:solidFill>
          <a:schemeClr val="bg2"/>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D98A3471-E78E-5A25-CDCD-A70A1BA88DD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A2A70668-AB85-7E63-22C0-B9431D72BC07}"/>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65773533-9418-9BC8-07BE-DE1982D8EE15}"/>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592051F6-14B7-8364-56E9-FC036767257B}"/>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BF2B79C1-A27F-5DA9-D1F0-FC96C9A68BC7}"/>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7FE3A002-8AA0-194E-81B1-1ADE5B52840E}"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6169482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KTH blue">
    <p:bg>
      <p:bgPr>
        <a:solidFill>
          <a:schemeClr val="accent1"/>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83C6AD54-EED3-3960-39F1-6C44C49ED29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3B85E6DD-F8DF-4BBD-E46A-52EC6D703C63}"/>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3" name="Platshållare för innehåll 1">
            <a:extLst>
              <a:ext uri="{FF2B5EF4-FFF2-40B4-BE49-F238E27FC236}">
                <a16:creationId xmlns:a16="http://schemas.microsoft.com/office/drawing/2014/main" id="{DD1CE06C-E8A4-9360-B155-3B7D11D411EA}"/>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CC32D746-BC2A-D4E0-4FDE-8026A3339744}"/>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bg1"/>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0B6CAC2E-851A-9B60-91F5-AEEA25AB753E}"/>
              </a:ext>
            </a:extLst>
          </p:cNvPr>
          <p:cNvSpPr>
            <a:spLocks noGrp="1"/>
          </p:cNvSpPr>
          <p:nvPr>
            <p:ph sz="half" idx="13"/>
          </p:nvPr>
        </p:nvSpPr>
        <p:spPr>
          <a:xfrm>
            <a:off x="6661947" y="2281473"/>
            <a:ext cx="4928391" cy="4046300"/>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B003E109-5503-A446-83DE-4F0349794E27}"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23715672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navy blue">
    <p:bg>
      <p:bgPr>
        <a:solidFill>
          <a:schemeClr val="tx2"/>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4BFF3707-BCF8-3B40-4A6E-BB485A3058D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7E30C4E1-FD13-FB51-43E8-4F36CF652781}"/>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3" name="Platshållare för innehåll 1">
            <a:extLst>
              <a:ext uri="{FF2B5EF4-FFF2-40B4-BE49-F238E27FC236}">
                <a16:creationId xmlns:a16="http://schemas.microsoft.com/office/drawing/2014/main" id="{E649F8F8-B8DB-7C5C-A600-75F519BA5D5A}"/>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D24132AE-47F1-716B-6975-B6DE84BD7143}"/>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bg1"/>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C2860E0A-4616-275E-6EEB-5B0EBBD9F7E3}"/>
              </a:ext>
            </a:extLst>
          </p:cNvPr>
          <p:cNvSpPr>
            <a:spLocks noGrp="1"/>
          </p:cNvSpPr>
          <p:nvPr>
            <p:ph sz="half" idx="13"/>
          </p:nvPr>
        </p:nvSpPr>
        <p:spPr>
          <a:xfrm>
            <a:off x="6661947" y="2281473"/>
            <a:ext cx="4928391" cy="40463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1F9706F9-3770-3C47-9C0E-E405B1F87DBD}"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343097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green">
    <p:bg>
      <p:bgPr>
        <a:solidFill>
          <a:srgbClr val="C7EBBA"/>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3C498978-27A1-BC36-D1C0-F12E64FC5C0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58CDF499-9790-E8A2-3B44-8DDFA267A94F}"/>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86430320-1A4F-412F-300A-456151767E30}"/>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9B510906-94F4-6B14-FDC7-76CDBAF81A19}"/>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334025BC-079F-EA86-F798-CAD6618E645E}"/>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8E503FC7-D8F6-4243-8CCB-9A739180F56A}"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12125025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teal">
    <p:bg>
      <p:bgPr>
        <a:solidFill>
          <a:srgbClr val="B2E0E0"/>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925A3E22-BA62-7F69-450C-20B52F594B73}"/>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E1E07B9C-02BD-AC56-ABC5-455CEBB24ACF}"/>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22D67319-CD30-B99B-C636-4905BD0CE9D9}"/>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FE151B58-3B63-330E-7BE5-9A36F8D82000}"/>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1BA7EFEF-D6C1-C9F7-8504-107188FC0566}"/>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9719EDF7-C24A-7E4C-9EBB-98C778ECC35A}"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9062174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red">
    <p:bg>
      <p:bgPr>
        <a:solidFill>
          <a:srgbClr val="FFCCC4"/>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0A12FA56-217E-78A9-0201-C28109AB8E93}"/>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214F56B9-DEF6-409D-736C-E96172170452}"/>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C0ECC4A3-C076-B625-7E77-9DE3F047B9BB}"/>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0A9AF8D0-B58B-0439-D162-96136F7DA0C7}"/>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BC163C54-5959-5606-C36B-9E364C931E73}"/>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6DB96772-CADE-B345-804B-3DF93A11AE0A}"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4178440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yellow">
    <p:bg>
      <p:bgPr>
        <a:solidFill>
          <a:srgbClr val="FFF0B0"/>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A5D08FD5-CEDA-760E-6063-D0EA59B0D67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F9485CCE-1723-48F8-36F7-B271C8911C85}"/>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020AD7BA-30E7-614D-F529-872AA9BB7A1A}"/>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976FF026-F97C-9444-5B6A-C4AF50690ADD}"/>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93803107-D46C-D12D-AAD7-E84641384E1F}"/>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669F8B43-28B6-0949-93DC-6B291391CFD4}"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26502592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and 1 imag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4" y="1919288"/>
            <a:ext cx="10990263"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3450A6BD-1EFB-BD42-9DC0-F0A6BEB4C27D}" type="datetime1">
              <a:rPr lang="sv-SE" smtClean="0"/>
              <a:t>2025-03-25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4566691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ine and 2 imag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5314950"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6273800" y="1919288"/>
            <a:ext cx="5314950"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ADBDFCF2-2839-8D4F-B5E5-9B488CE2E4EE}" type="datetime1">
              <a:rPr lang="sv-SE" smtClean="0"/>
              <a:t>2025-03-25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906981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4E20116-AB17-4A1A-F8AD-05FA68213302}"/>
              </a:ext>
            </a:extLst>
          </p:cNvPr>
          <p:cNvSpPr/>
          <p:nvPr userDrawn="1"/>
        </p:nvSpPr>
        <p:spPr>
          <a:xfrm>
            <a:off x="0" y="0"/>
            <a:ext cx="12192000" cy="6858000"/>
          </a:xfrm>
          <a:prstGeom prst="rect">
            <a:avLst/>
          </a:prstGeom>
          <a:solidFill>
            <a:schemeClr val="tx1">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Logotype">
            <a:extLst>
              <a:ext uri="{FF2B5EF4-FFF2-40B4-BE49-F238E27FC236}">
                <a16:creationId xmlns:a16="http://schemas.microsoft.com/office/drawing/2014/main" id="{5CB0B686-93A0-FA00-859F-3930A6FB741E}"/>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5213011" y="998292"/>
            <a:ext cx="1764387" cy="1974432"/>
          </a:xfrm>
          <a:prstGeom prst="rect">
            <a:avLst/>
          </a:prstGeom>
        </p:spPr>
      </p:pic>
      <p:sp>
        <p:nvSpPr>
          <p:cNvPr id="2" name="Rubrik 1">
            <a:extLst>
              <a:ext uri="{FF2B5EF4-FFF2-40B4-BE49-F238E27FC236}">
                <a16:creationId xmlns:a16="http://schemas.microsoft.com/office/drawing/2014/main" id="{191A984F-EC06-FCDC-F274-D5275A60CDCA}"/>
              </a:ext>
            </a:extLst>
          </p:cNvPr>
          <p:cNvSpPr>
            <a:spLocks noGrp="1"/>
          </p:cNvSpPr>
          <p:nvPr>
            <p:ph type="ctrTitle" hasCustomPrompt="1"/>
          </p:nvPr>
        </p:nvSpPr>
        <p:spPr>
          <a:xfrm>
            <a:off x="1695853" y="3571875"/>
            <a:ext cx="8798701" cy="1654175"/>
          </a:xfrm>
        </p:spPr>
        <p:txBody>
          <a:bodyPr anchor="ctr">
            <a:noAutofit/>
          </a:bodyPr>
          <a:lstStyle>
            <a:lvl1pPr algn="ctr">
              <a:defRPr sz="4800">
                <a:solidFill>
                  <a:schemeClr val="bg1"/>
                </a:solidFill>
              </a:defRPr>
            </a:lvl1pPr>
          </a:lstStyle>
          <a:p>
            <a:r>
              <a:rPr lang="sv-SE" dirty="0"/>
              <a:t>Presentation </a:t>
            </a:r>
            <a:r>
              <a:rPr lang="sv-SE" dirty="0" err="1"/>
              <a:t>title</a:t>
            </a:r>
            <a:endParaRPr lang="sv-SE" dirty="0"/>
          </a:p>
        </p:txBody>
      </p:sp>
      <p:sp>
        <p:nvSpPr>
          <p:cNvPr id="3" name="Underrubrik 2">
            <a:extLst>
              <a:ext uri="{FF2B5EF4-FFF2-40B4-BE49-F238E27FC236}">
                <a16:creationId xmlns:a16="http://schemas.microsoft.com/office/drawing/2014/main" id="{7A3458D8-0B11-6CF5-7CF4-C5CA80850FBF}"/>
              </a:ext>
            </a:extLst>
          </p:cNvPr>
          <p:cNvSpPr>
            <a:spLocks noGrp="1"/>
          </p:cNvSpPr>
          <p:nvPr>
            <p:ph type="subTitle" idx="1" hasCustomPrompt="1"/>
          </p:nvPr>
        </p:nvSpPr>
        <p:spPr>
          <a:xfrm>
            <a:off x="2132013" y="5776913"/>
            <a:ext cx="7926387" cy="461962"/>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Subtitle</a:t>
            </a:r>
            <a:r>
              <a:rPr lang="sv-SE" dirty="0"/>
              <a:t> </a:t>
            </a:r>
            <a:r>
              <a:rPr lang="sv-SE" dirty="0" err="1"/>
              <a:t>here</a:t>
            </a:r>
            <a:endParaRPr lang="sv-SE" dirty="0"/>
          </a:p>
        </p:txBody>
      </p:sp>
      <p:sp>
        <p:nvSpPr>
          <p:cNvPr id="4" name="Platshållare för datum 3">
            <a:extLst>
              <a:ext uri="{FF2B5EF4-FFF2-40B4-BE49-F238E27FC236}">
                <a16:creationId xmlns:a16="http://schemas.microsoft.com/office/drawing/2014/main" id="{43D49F56-9255-DA2A-05B7-92B1B041F711}"/>
              </a:ext>
            </a:extLst>
          </p:cNvPr>
          <p:cNvSpPr>
            <a:spLocks noGrp="1"/>
          </p:cNvSpPr>
          <p:nvPr>
            <p:ph type="dt" sz="half" idx="10"/>
          </p:nvPr>
        </p:nvSpPr>
        <p:spPr/>
        <p:txBody>
          <a:bodyPr/>
          <a:lstStyle>
            <a:lvl1pPr>
              <a:defRPr>
                <a:solidFill>
                  <a:schemeClr val="bg1"/>
                </a:solidFill>
              </a:defRPr>
            </a:lvl1pPr>
          </a:lstStyle>
          <a:p>
            <a:fld id="{A1A0D637-CC39-0F47-97F1-76AAE59A5700}" type="datetime1">
              <a:rPr lang="sv-SE" smtClean="0"/>
              <a:t>2025-03-25</a:t>
            </a:fld>
            <a:endParaRPr lang="sv-SE"/>
          </a:p>
        </p:txBody>
      </p:sp>
      <p:sp>
        <p:nvSpPr>
          <p:cNvPr id="5" name="Platshållare för sidfot 4">
            <a:extLst>
              <a:ext uri="{FF2B5EF4-FFF2-40B4-BE49-F238E27FC236}">
                <a16:creationId xmlns:a16="http://schemas.microsoft.com/office/drawing/2014/main" id="{5B69D7AE-6EEB-EE3E-0310-ED9C355673CA}"/>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A79EDCB6-5D2D-0312-1EF1-C34529D8AD8D}"/>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
        <p:nvSpPr>
          <p:cNvPr id="8" name="Rektangel 7">
            <a:extLst>
              <a:ext uri="{FF2B5EF4-FFF2-40B4-BE49-F238E27FC236}">
                <a16:creationId xmlns:a16="http://schemas.microsoft.com/office/drawing/2014/main" id="{599C849E-1E62-7E27-4099-2DEB2C85E99A}"/>
              </a:ext>
            </a:extLst>
          </p:cNvPr>
          <p:cNvSpPr/>
          <p:nvPr userDrawn="1"/>
        </p:nvSpPr>
        <p:spPr>
          <a:xfrm>
            <a:off x="12496799" y="0"/>
            <a:ext cx="2209799" cy="24051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wrap="square" lIns="180000" tIns="180000" rIns="180000" bIns="180000" rtlCol="0" anchor="t">
            <a:spAutoFit/>
          </a:bodyPr>
          <a:lstStyle/>
          <a:p>
            <a:pPr algn="l">
              <a:spcAft>
                <a:spcPts val="800"/>
              </a:spcAft>
            </a:pPr>
            <a:r>
              <a:rPr lang="en-US" sz="1100" noProof="0" dirty="0">
                <a:latin typeface="+mj-lt"/>
              </a:rPr>
              <a:t>Change background image</a:t>
            </a:r>
          </a:p>
          <a:p>
            <a:pPr marL="162900" indent="-162900" algn="l">
              <a:spcAft>
                <a:spcPts val="600"/>
              </a:spcAft>
              <a:buFont typeface="+mj-lt"/>
              <a:buAutoNum type="arabicPeriod"/>
            </a:pPr>
            <a:r>
              <a:rPr lang="en-US" sz="1000" noProof="0" dirty="0"/>
              <a:t>Select Design &gt; Format Background.</a:t>
            </a:r>
          </a:p>
          <a:p>
            <a:pPr marL="162900" indent="-162900" algn="l">
              <a:spcAft>
                <a:spcPts val="600"/>
              </a:spcAft>
              <a:buFont typeface="+mj-lt"/>
              <a:buAutoNum type="arabicPeriod"/>
            </a:pPr>
            <a:r>
              <a:rPr lang="en-US" sz="1000" noProof="0" dirty="0"/>
              <a:t>In the Format Background pane, select Picture or texture fill.</a:t>
            </a:r>
          </a:p>
          <a:p>
            <a:pPr marL="162900" indent="-162900" algn="l">
              <a:spcAft>
                <a:spcPts val="600"/>
              </a:spcAft>
              <a:buFont typeface="+mj-lt"/>
              <a:buAutoNum type="arabicPeriod"/>
            </a:pPr>
            <a:r>
              <a:rPr lang="en-US" sz="1000" noProof="0" dirty="0"/>
              <a:t>Select File.</a:t>
            </a:r>
          </a:p>
          <a:p>
            <a:pPr marL="162900" indent="-162900" algn="l">
              <a:spcAft>
                <a:spcPts val="600"/>
              </a:spcAft>
              <a:buFont typeface="+mj-lt"/>
              <a:buAutoNum type="arabicPeriod"/>
            </a:pPr>
            <a:r>
              <a:rPr lang="en-US" sz="1000" noProof="0" dirty="0"/>
              <a:t>In the Insert Picture dialog box, choose the picture you want to use and then select Insert.</a:t>
            </a:r>
          </a:p>
        </p:txBody>
      </p:sp>
    </p:spTree>
    <p:extLst>
      <p:ext uri="{BB962C8B-B14F-4D97-AF65-F5344CB8AC3E}">
        <p14:creationId xmlns:p14="http://schemas.microsoft.com/office/powerpoint/2010/main" val="19399523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line and 2 images,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5314950"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9" name="Platshållare för text 2">
            <a:extLst>
              <a:ext uri="{FF2B5EF4-FFF2-40B4-BE49-F238E27FC236}">
                <a16:creationId xmlns:a16="http://schemas.microsoft.com/office/drawing/2014/main" id="{BC674729-23CB-CE55-418D-9B4DA58EC148}"/>
              </a:ext>
            </a:extLst>
          </p:cNvPr>
          <p:cNvSpPr>
            <a:spLocks noGrp="1"/>
          </p:cNvSpPr>
          <p:nvPr>
            <p:ph type="body" sz="quarter" idx="16"/>
          </p:nvPr>
        </p:nvSpPr>
        <p:spPr>
          <a:xfrm>
            <a:off x="600075" y="5226050"/>
            <a:ext cx="5314950"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6273800" y="1919288"/>
            <a:ext cx="5314950"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0" name="Platshållare för text 3">
            <a:extLst>
              <a:ext uri="{FF2B5EF4-FFF2-40B4-BE49-F238E27FC236}">
                <a16:creationId xmlns:a16="http://schemas.microsoft.com/office/drawing/2014/main" id="{4E2E81CD-B9BA-4D4B-D687-9453DEF10687}"/>
              </a:ext>
            </a:extLst>
          </p:cNvPr>
          <p:cNvSpPr>
            <a:spLocks noGrp="1"/>
          </p:cNvSpPr>
          <p:nvPr>
            <p:ph type="body" sz="quarter" idx="17"/>
          </p:nvPr>
        </p:nvSpPr>
        <p:spPr>
          <a:xfrm>
            <a:off x="6275388" y="5226050"/>
            <a:ext cx="5314950"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47A9746E-62D8-944D-99B0-D98695592DCF}" type="datetime1">
              <a:rPr lang="sv-SE" smtClean="0"/>
              <a:t>2025-03-25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4697270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line and 3 imag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3424238"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4383881" y="1919288"/>
            <a:ext cx="3424238"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8167687" y="1919288"/>
            <a:ext cx="3424238"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EC42A3C6-0141-7544-8502-44E44E5AD51F}" type="datetime1">
              <a:rPr lang="sv-SE" smtClean="0"/>
              <a:t>2025-03-25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1219712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line and 3 images,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3424238"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0" name="Platshållare för text 2">
            <a:extLst>
              <a:ext uri="{FF2B5EF4-FFF2-40B4-BE49-F238E27FC236}">
                <a16:creationId xmlns:a16="http://schemas.microsoft.com/office/drawing/2014/main" id="{E8F9620A-7B37-2787-0C61-0CB4A6519E3C}"/>
              </a:ext>
            </a:extLst>
          </p:cNvPr>
          <p:cNvSpPr>
            <a:spLocks noGrp="1"/>
          </p:cNvSpPr>
          <p:nvPr>
            <p:ph type="body" sz="quarter" idx="16"/>
          </p:nvPr>
        </p:nvSpPr>
        <p:spPr>
          <a:xfrm>
            <a:off x="600075" y="5226050"/>
            <a:ext cx="3424238"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4383881" y="1919288"/>
            <a:ext cx="3424238"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1" name="Platshållare för text 3">
            <a:extLst>
              <a:ext uri="{FF2B5EF4-FFF2-40B4-BE49-F238E27FC236}">
                <a16:creationId xmlns:a16="http://schemas.microsoft.com/office/drawing/2014/main" id="{81E59C72-4325-9697-1B8F-6876044359F2}"/>
              </a:ext>
            </a:extLst>
          </p:cNvPr>
          <p:cNvSpPr>
            <a:spLocks noGrp="1"/>
          </p:cNvSpPr>
          <p:nvPr>
            <p:ph type="body" sz="quarter" idx="17"/>
          </p:nvPr>
        </p:nvSpPr>
        <p:spPr>
          <a:xfrm>
            <a:off x="4383881" y="5226050"/>
            <a:ext cx="3424238"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8167687" y="1919288"/>
            <a:ext cx="3424238"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2" name="Platshållare för text 4">
            <a:extLst>
              <a:ext uri="{FF2B5EF4-FFF2-40B4-BE49-F238E27FC236}">
                <a16:creationId xmlns:a16="http://schemas.microsoft.com/office/drawing/2014/main" id="{04B71E10-09CE-4F1F-5969-3DD959F0102C}"/>
              </a:ext>
            </a:extLst>
          </p:cNvPr>
          <p:cNvSpPr>
            <a:spLocks noGrp="1"/>
          </p:cNvSpPr>
          <p:nvPr>
            <p:ph type="body" sz="quarter" idx="18"/>
          </p:nvPr>
        </p:nvSpPr>
        <p:spPr>
          <a:xfrm>
            <a:off x="8167687" y="5226050"/>
            <a:ext cx="3424238"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5A8E03F6-2D99-9C4F-8DF5-D169CFDD1A0C}" type="datetime1">
              <a:rPr lang="sv-SE" smtClean="0"/>
              <a:t>2025-03-25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7029571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line and 4 imag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3446727"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6293379"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9" name="Platshållare för bild 5">
            <a:extLst>
              <a:ext uri="{FF2B5EF4-FFF2-40B4-BE49-F238E27FC236}">
                <a16:creationId xmlns:a16="http://schemas.microsoft.com/office/drawing/2014/main" id="{E4D25720-B2A9-9FB1-1BDD-4161DED099B2}"/>
              </a:ext>
            </a:extLst>
          </p:cNvPr>
          <p:cNvSpPr>
            <a:spLocks noGrp="1"/>
          </p:cNvSpPr>
          <p:nvPr>
            <p:ph type="pic" sz="quarter" idx="16" hasCustomPrompt="1"/>
          </p:nvPr>
        </p:nvSpPr>
        <p:spPr>
          <a:xfrm>
            <a:off x="9140031"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8AF63115-71BE-3E46-BB5A-A4600F1506C7}" type="datetime1">
              <a:rPr lang="sv-SE" smtClean="0"/>
              <a:t>2025-03-25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7357120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and 4 images,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0" name="Platshållare för text 2">
            <a:extLst>
              <a:ext uri="{FF2B5EF4-FFF2-40B4-BE49-F238E27FC236}">
                <a16:creationId xmlns:a16="http://schemas.microsoft.com/office/drawing/2014/main" id="{D90C2B5D-CFFA-002C-8403-A5BA4FD6C513}"/>
              </a:ext>
            </a:extLst>
          </p:cNvPr>
          <p:cNvSpPr>
            <a:spLocks noGrp="1"/>
          </p:cNvSpPr>
          <p:nvPr>
            <p:ph type="body" sz="quarter" idx="17"/>
          </p:nvPr>
        </p:nvSpPr>
        <p:spPr>
          <a:xfrm>
            <a:off x="600075"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3446727"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4" name="Platshållare för text 3">
            <a:extLst>
              <a:ext uri="{FF2B5EF4-FFF2-40B4-BE49-F238E27FC236}">
                <a16:creationId xmlns:a16="http://schemas.microsoft.com/office/drawing/2014/main" id="{F4E32133-1B05-00E9-FC72-16105F20E5D8}"/>
              </a:ext>
            </a:extLst>
          </p:cNvPr>
          <p:cNvSpPr>
            <a:spLocks noGrp="1"/>
          </p:cNvSpPr>
          <p:nvPr>
            <p:ph type="body" sz="quarter" idx="18"/>
          </p:nvPr>
        </p:nvSpPr>
        <p:spPr>
          <a:xfrm>
            <a:off x="3446727"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6293379"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5" name="Platshållare för text 4">
            <a:extLst>
              <a:ext uri="{FF2B5EF4-FFF2-40B4-BE49-F238E27FC236}">
                <a16:creationId xmlns:a16="http://schemas.microsoft.com/office/drawing/2014/main" id="{9FBEA034-4378-57AD-9BAA-D23952A616CE}"/>
              </a:ext>
            </a:extLst>
          </p:cNvPr>
          <p:cNvSpPr>
            <a:spLocks noGrp="1"/>
          </p:cNvSpPr>
          <p:nvPr>
            <p:ph type="body" sz="quarter" idx="19"/>
          </p:nvPr>
        </p:nvSpPr>
        <p:spPr>
          <a:xfrm>
            <a:off x="6293379"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9" name="Platshållare för bild 5">
            <a:extLst>
              <a:ext uri="{FF2B5EF4-FFF2-40B4-BE49-F238E27FC236}">
                <a16:creationId xmlns:a16="http://schemas.microsoft.com/office/drawing/2014/main" id="{E4D25720-B2A9-9FB1-1BDD-4161DED099B2}"/>
              </a:ext>
            </a:extLst>
          </p:cNvPr>
          <p:cNvSpPr>
            <a:spLocks noGrp="1"/>
          </p:cNvSpPr>
          <p:nvPr>
            <p:ph type="pic" sz="quarter" idx="16" hasCustomPrompt="1"/>
          </p:nvPr>
        </p:nvSpPr>
        <p:spPr>
          <a:xfrm>
            <a:off x="9140031"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6" name="Platshållare för text 5">
            <a:extLst>
              <a:ext uri="{FF2B5EF4-FFF2-40B4-BE49-F238E27FC236}">
                <a16:creationId xmlns:a16="http://schemas.microsoft.com/office/drawing/2014/main" id="{06D592E5-8C13-50D1-1CCC-8F6917A28780}"/>
              </a:ext>
            </a:extLst>
          </p:cNvPr>
          <p:cNvSpPr>
            <a:spLocks noGrp="1"/>
          </p:cNvSpPr>
          <p:nvPr>
            <p:ph type="body" sz="quarter" idx="20"/>
          </p:nvPr>
        </p:nvSpPr>
        <p:spPr>
          <a:xfrm>
            <a:off x="9140030"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309FED66-59CE-6445-BA05-B37954B8CE47}" type="datetime1">
              <a:rPr lang="sv-SE" smtClean="0"/>
              <a:t>2025-03-25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4483866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8C332B6B-9A86-944B-B689-8453757791DF}" type="datetime1">
              <a:rPr lang="sv-SE" smtClean="0"/>
              <a:t>2025-03-25</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spTree>
    <p:extLst>
      <p:ext uri="{BB962C8B-B14F-4D97-AF65-F5344CB8AC3E}">
        <p14:creationId xmlns:p14="http://schemas.microsoft.com/office/powerpoint/2010/main" val="40127707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 only, light blue lin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1957E16A-1246-F744-BDA8-D5896FB385F8}" type="datetime1">
              <a:rPr lang="sv-SE" smtClean="0"/>
              <a:t>2025-03-25</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2CD49F62-B17F-4256-87E8-B48CEC1AECFD}"/>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428514932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 only, sand lin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68888E78-A3E8-2E47-A37C-B0DACC4AC38C}" type="datetime1">
              <a:rPr lang="sv-SE" smtClean="0"/>
              <a:t>2025-03-25</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70BC9548-E26C-77A2-1994-5B2D723366A9}"/>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56752721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 only, light blue">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AC1801B8-2ABD-E645-B0F3-2F4D3FFFF5AE}" type="datetime1">
              <a:rPr lang="sv-SE" smtClean="0"/>
              <a:t>2025-03-25</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C21FC7DD-9D09-44CA-0597-9DEB74E2004D}"/>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377687905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only, san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164FA935-6078-184F-946C-D8B2130A7BC4}" type="datetime1">
              <a:rPr lang="sv-SE" smtClean="0"/>
              <a:t>2025-03-25</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B0E08DE0-7713-2F89-9CAE-718563F453A7}"/>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22931527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le/chapter, light blue">
    <p:bg>
      <p:bgPr>
        <a:solidFill>
          <a:schemeClr val="accent4"/>
        </a:solidFill>
        <a:effectLst/>
      </p:bgPr>
    </p:bg>
    <p:spTree>
      <p:nvGrpSpPr>
        <p:cNvPr id="1" name=""/>
        <p:cNvGrpSpPr/>
        <p:nvPr/>
      </p:nvGrpSpPr>
      <p:grpSpPr>
        <a:xfrm>
          <a:off x="0" y="0"/>
          <a:ext cx="0" cy="0"/>
          <a:chOff x="0" y="0"/>
          <a:chExt cx="0" cy="0"/>
        </a:xfrm>
      </p:grpSpPr>
      <p:pic>
        <p:nvPicPr>
          <p:cNvPr id="13" name="Bild 12">
            <a:extLst>
              <a:ext uri="{FF2B5EF4-FFF2-40B4-BE49-F238E27FC236}">
                <a16:creationId xmlns:a16="http://schemas.microsoft.com/office/drawing/2014/main" id="{90C470E2-DC28-87C0-F617-C04E8F72383B}"/>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FC84D86F-77A2-B649-9DAB-4D28280CD96F}"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33083591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CB35DBFB-5CDF-E32D-0562-6D92213809A1}"/>
              </a:ext>
            </a:extLst>
          </p:cNvPr>
          <p:cNvSpPr>
            <a:spLocks noGrp="1"/>
          </p:cNvSpPr>
          <p:nvPr>
            <p:ph type="dt" sz="half" idx="10"/>
          </p:nvPr>
        </p:nvSpPr>
        <p:spPr/>
        <p:txBody>
          <a:bodyPr/>
          <a:lstStyle/>
          <a:p>
            <a:fld id="{878DDE6C-6786-8C48-9317-AF0776715ACF}" type="datetime1">
              <a:rPr lang="sv-SE" smtClean="0"/>
              <a:t>2025-03-25</a:t>
            </a:fld>
            <a:endParaRPr lang="sv-SE"/>
          </a:p>
        </p:txBody>
      </p:sp>
      <p:sp>
        <p:nvSpPr>
          <p:cNvPr id="3" name="Platshållare för sidfot 2">
            <a:extLst>
              <a:ext uri="{FF2B5EF4-FFF2-40B4-BE49-F238E27FC236}">
                <a16:creationId xmlns:a16="http://schemas.microsoft.com/office/drawing/2014/main" id="{9757DD51-31A9-0B97-878B-DC725BEF456D}"/>
              </a:ext>
            </a:extLst>
          </p:cNvPr>
          <p:cNvSpPr>
            <a:spLocks noGrp="1"/>
          </p:cNvSpPr>
          <p:nvPr>
            <p:ph type="ftr" sz="quarter" idx="11"/>
          </p:nvPr>
        </p:nvSpPr>
        <p:spPr/>
        <p:txBody>
          <a:bodyPr/>
          <a:lstStyle/>
          <a:p>
            <a:r>
              <a:rPr lang="sv-SE"/>
              <a:t>Presentation footer</a:t>
            </a:r>
          </a:p>
        </p:txBody>
      </p:sp>
      <p:sp>
        <p:nvSpPr>
          <p:cNvPr id="4" name="Platshållare för bildnummer 3">
            <a:extLst>
              <a:ext uri="{FF2B5EF4-FFF2-40B4-BE49-F238E27FC236}">
                <a16:creationId xmlns:a16="http://schemas.microsoft.com/office/drawing/2014/main" id="{49810C51-F518-224E-FB91-8421FD7D6879}"/>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41349400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Headline and content, to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a:xfrm>
            <a:off x="1006764" y="326841"/>
            <a:ext cx="10583574" cy="591127"/>
          </a:xfrm>
        </p:spPr>
        <p:txBody>
          <a:bodyPr anchor="ctr"/>
          <a:lstStyle>
            <a:lvl1pPr>
              <a:defRPr sz="3200"/>
            </a:lvl1pPr>
          </a:lstStyle>
          <a:p>
            <a:r>
              <a:rPr lang="en-US" smtClean="0"/>
              <a:t>Click to edit Master title style</a:t>
            </a:r>
            <a:endParaRPr lang="sv-SE" dirty="0"/>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5" y="1366838"/>
            <a:ext cx="10990263" cy="49593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31CF0965-93C0-9548-8879-5851BCBC049F}" type="datetime1">
              <a:rPr lang="sv-SE" smtClean="0"/>
              <a:t>2025-03-25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6058086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line only, to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a:xfrm>
            <a:off x="1006764" y="326841"/>
            <a:ext cx="10583574" cy="591127"/>
          </a:xfrm>
        </p:spPr>
        <p:txBody>
          <a:bodyPr anchor="ctr"/>
          <a:lstStyle>
            <a:lvl1pPr>
              <a:defRPr sz="3200"/>
            </a:lvl1pPr>
          </a:lstStyle>
          <a:p>
            <a:r>
              <a:rPr lang="en-US" smtClean="0"/>
              <a:t>Click to edit Master title style</a:t>
            </a:r>
            <a:endParaRPr lang="sv-SE" dirty="0"/>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31CF0965-93C0-9548-8879-5851BCBC049F}" type="datetime1">
              <a:rPr lang="sv-SE" smtClean="0"/>
              <a:t>2025-03-25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2833364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Logo">
    <p:bg>
      <p:bgPr>
        <a:solidFill>
          <a:schemeClr val="accent1"/>
        </a:solidFill>
        <a:effectLst/>
      </p:bgPr>
    </p:bg>
    <p:spTree>
      <p:nvGrpSpPr>
        <p:cNvPr id="1" name=""/>
        <p:cNvGrpSpPr/>
        <p:nvPr/>
      </p:nvGrpSpPr>
      <p:grpSpPr>
        <a:xfrm>
          <a:off x="0" y="0"/>
          <a:ext cx="0" cy="0"/>
          <a:chOff x="0" y="0"/>
          <a:chExt cx="0" cy="0"/>
        </a:xfrm>
      </p:grpSpPr>
      <p:pic>
        <p:nvPicPr>
          <p:cNvPr id="6" name="Bild 5">
            <a:extLst>
              <a:ext uri="{FF2B5EF4-FFF2-40B4-BE49-F238E27FC236}">
                <a16:creationId xmlns:a16="http://schemas.microsoft.com/office/drawing/2014/main" id="{1B17365A-01B8-2D8F-B418-972C1DD72818}"/>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4804380" y="1703220"/>
            <a:ext cx="2583240" cy="2890766"/>
          </a:xfrm>
          <a:prstGeom prst="rect">
            <a:avLst/>
          </a:prstGeom>
        </p:spPr>
      </p:pic>
      <p:sp>
        <p:nvSpPr>
          <p:cNvPr id="7" name="Platshållare för datum 6">
            <a:extLst>
              <a:ext uri="{FF2B5EF4-FFF2-40B4-BE49-F238E27FC236}">
                <a16:creationId xmlns:a16="http://schemas.microsoft.com/office/drawing/2014/main" id="{E7822B93-C60B-84AC-BEA5-4B6CD8FBD648}"/>
              </a:ext>
            </a:extLst>
          </p:cNvPr>
          <p:cNvSpPr>
            <a:spLocks noGrp="1"/>
          </p:cNvSpPr>
          <p:nvPr>
            <p:ph type="dt" sz="half" idx="10"/>
          </p:nvPr>
        </p:nvSpPr>
        <p:spPr/>
        <p:txBody>
          <a:bodyPr/>
          <a:lstStyle>
            <a:lvl1pPr>
              <a:defRPr>
                <a:solidFill>
                  <a:schemeClr val="bg1"/>
                </a:solidFill>
              </a:defRPr>
            </a:lvl1pPr>
          </a:lstStyle>
          <a:p>
            <a:fld id="{3A3328FD-6257-AC43-9CE4-2903A4D2BB9D}" type="datetime1">
              <a:rPr lang="sv-SE" smtClean="0"/>
              <a:t>2025-03-25</a:t>
            </a:fld>
            <a:endParaRPr lang="sv-SE" dirty="0"/>
          </a:p>
        </p:txBody>
      </p:sp>
      <p:sp>
        <p:nvSpPr>
          <p:cNvPr id="8" name="Platshållare för sidfot 7">
            <a:extLst>
              <a:ext uri="{FF2B5EF4-FFF2-40B4-BE49-F238E27FC236}">
                <a16:creationId xmlns:a16="http://schemas.microsoft.com/office/drawing/2014/main" id="{86CD18D2-CF8B-E9B4-ECC2-C81820148A41}"/>
              </a:ext>
            </a:extLst>
          </p:cNvPr>
          <p:cNvSpPr>
            <a:spLocks noGrp="1"/>
          </p:cNvSpPr>
          <p:nvPr>
            <p:ph type="ftr" sz="quarter" idx="11"/>
          </p:nvPr>
        </p:nvSpPr>
        <p:spPr/>
        <p:txBody>
          <a:bodyPr/>
          <a:lstStyle>
            <a:lvl1pPr>
              <a:defRPr>
                <a:solidFill>
                  <a:schemeClr val="bg1"/>
                </a:solidFill>
              </a:defRPr>
            </a:lvl1pPr>
          </a:lstStyle>
          <a:p>
            <a:r>
              <a:rPr lang="sv-SE"/>
              <a:t>Presentation footer</a:t>
            </a:r>
            <a:endParaRPr lang="sv-SE" dirty="0"/>
          </a:p>
        </p:txBody>
      </p:sp>
      <p:sp>
        <p:nvSpPr>
          <p:cNvPr id="9" name="Platshållare för bildnummer 8">
            <a:extLst>
              <a:ext uri="{FF2B5EF4-FFF2-40B4-BE49-F238E27FC236}">
                <a16:creationId xmlns:a16="http://schemas.microsoft.com/office/drawing/2014/main" id="{652B8956-F2A5-52B7-8331-65942CA3C8C0}"/>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dirty="0"/>
          </a:p>
        </p:txBody>
      </p:sp>
      <p:pic>
        <p:nvPicPr>
          <p:cNvPr id="2" name="Bild 1">
            <a:extLst>
              <a:ext uri="{FF2B5EF4-FFF2-40B4-BE49-F238E27FC236}">
                <a16:creationId xmlns:a16="http://schemas.microsoft.com/office/drawing/2014/main" id="{B31C6E16-A8C5-A850-CB5B-D4A530D7DE27}"/>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 xmlns:asvg="http://schemas.microsoft.com/office/drawing/2016/SVG/main" r:embed="rId5"/>
              </a:ext>
            </a:extLst>
          </a:blip>
          <a:srcRect r="73936" b="32409"/>
          <a:stretch/>
        </p:blipFill>
        <p:spPr>
          <a:xfrm>
            <a:off x="-1" y="1"/>
            <a:ext cx="3177767" cy="4635374"/>
          </a:xfrm>
          <a:prstGeom prst="rect">
            <a:avLst/>
          </a:prstGeom>
        </p:spPr>
      </p:pic>
      <p:pic>
        <p:nvPicPr>
          <p:cNvPr id="3" name="Bild 2">
            <a:extLst>
              <a:ext uri="{FF2B5EF4-FFF2-40B4-BE49-F238E27FC236}">
                <a16:creationId xmlns:a16="http://schemas.microsoft.com/office/drawing/2014/main" id="{4EDED1D2-CC81-27E6-259D-AC4805594BE1}"/>
              </a:ext>
            </a:extLst>
          </p:cNvPr>
          <p:cNvPicPr>
            <a:picLocks noChangeAspect="1"/>
          </p:cNvPicPr>
          <p:nvPr userDrawn="1"/>
        </p:nvPicPr>
        <p:blipFill rotWithShape="1">
          <a:blip r:embed="rId6" cstate="print">
            <a:extLst>
              <a:ext uri="{28A0092B-C50C-407E-A947-70E740481C1C}">
                <a14:useLocalDpi xmlns:a14="http://schemas.microsoft.com/office/drawing/2010/main"/>
              </a:ext>
              <a:ext uri="{96DAC541-7B7A-43D3-8B79-37D633B846F1}">
                <asvg:svgBlip xmlns="" xmlns:asvg="http://schemas.microsoft.com/office/drawing/2016/SVG/main" r:embed="rId7"/>
              </a:ext>
            </a:extLst>
          </a:blip>
          <a:srcRect t="72740" r="75198" b="-1"/>
          <a:stretch/>
        </p:blipFill>
        <p:spPr>
          <a:xfrm flipH="1">
            <a:off x="9166550" y="4988459"/>
            <a:ext cx="3023858" cy="1869540"/>
          </a:xfrm>
          <a:prstGeom prst="rect">
            <a:avLst/>
          </a:prstGeom>
        </p:spPr>
      </p:pic>
    </p:spTree>
    <p:extLst>
      <p:ext uri="{BB962C8B-B14F-4D97-AF65-F5344CB8AC3E}">
        <p14:creationId xmlns:p14="http://schemas.microsoft.com/office/powerpoint/2010/main" val="23260593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Logo, navy blue">
    <p:bg>
      <p:bgPr>
        <a:solidFill>
          <a:schemeClr val="tx2"/>
        </a:solidFill>
        <a:effectLst/>
      </p:bgPr>
    </p:bg>
    <p:spTree>
      <p:nvGrpSpPr>
        <p:cNvPr id="1" name=""/>
        <p:cNvGrpSpPr/>
        <p:nvPr/>
      </p:nvGrpSpPr>
      <p:grpSpPr>
        <a:xfrm>
          <a:off x="0" y="0"/>
          <a:ext cx="0" cy="0"/>
          <a:chOff x="0" y="0"/>
          <a:chExt cx="0" cy="0"/>
        </a:xfrm>
      </p:grpSpPr>
      <p:pic>
        <p:nvPicPr>
          <p:cNvPr id="6" name="Bild 5">
            <a:extLst>
              <a:ext uri="{FF2B5EF4-FFF2-40B4-BE49-F238E27FC236}">
                <a16:creationId xmlns:a16="http://schemas.microsoft.com/office/drawing/2014/main" id="{1B17365A-01B8-2D8F-B418-972C1DD72818}"/>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4804380" y="1703220"/>
            <a:ext cx="2583240" cy="2890766"/>
          </a:xfrm>
          <a:prstGeom prst="rect">
            <a:avLst/>
          </a:prstGeom>
        </p:spPr>
      </p:pic>
      <p:sp>
        <p:nvSpPr>
          <p:cNvPr id="7" name="Platshållare för datum 6">
            <a:extLst>
              <a:ext uri="{FF2B5EF4-FFF2-40B4-BE49-F238E27FC236}">
                <a16:creationId xmlns:a16="http://schemas.microsoft.com/office/drawing/2014/main" id="{E7822B93-C60B-84AC-BEA5-4B6CD8FBD648}"/>
              </a:ext>
            </a:extLst>
          </p:cNvPr>
          <p:cNvSpPr>
            <a:spLocks noGrp="1"/>
          </p:cNvSpPr>
          <p:nvPr>
            <p:ph type="dt" sz="half" idx="10"/>
          </p:nvPr>
        </p:nvSpPr>
        <p:spPr/>
        <p:txBody>
          <a:bodyPr/>
          <a:lstStyle>
            <a:lvl1pPr>
              <a:defRPr>
                <a:solidFill>
                  <a:schemeClr val="bg1"/>
                </a:solidFill>
              </a:defRPr>
            </a:lvl1pPr>
          </a:lstStyle>
          <a:p>
            <a:fld id="{32BABC24-2A82-014C-9256-A51302708EE4}" type="datetime1">
              <a:rPr lang="sv-SE" smtClean="0"/>
              <a:t>2025-03-25</a:t>
            </a:fld>
            <a:endParaRPr lang="sv-SE" dirty="0"/>
          </a:p>
        </p:txBody>
      </p:sp>
      <p:sp>
        <p:nvSpPr>
          <p:cNvPr id="8" name="Platshållare för sidfot 7">
            <a:extLst>
              <a:ext uri="{FF2B5EF4-FFF2-40B4-BE49-F238E27FC236}">
                <a16:creationId xmlns:a16="http://schemas.microsoft.com/office/drawing/2014/main" id="{86CD18D2-CF8B-E9B4-ECC2-C81820148A41}"/>
              </a:ext>
            </a:extLst>
          </p:cNvPr>
          <p:cNvSpPr>
            <a:spLocks noGrp="1"/>
          </p:cNvSpPr>
          <p:nvPr>
            <p:ph type="ftr" sz="quarter" idx="11"/>
          </p:nvPr>
        </p:nvSpPr>
        <p:spPr/>
        <p:txBody>
          <a:bodyPr/>
          <a:lstStyle>
            <a:lvl1pPr>
              <a:defRPr>
                <a:solidFill>
                  <a:schemeClr val="bg1"/>
                </a:solidFill>
              </a:defRPr>
            </a:lvl1pPr>
          </a:lstStyle>
          <a:p>
            <a:r>
              <a:rPr lang="sv-SE"/>
              <a:t>Presentation footer</a:t>
            </a:r>
            <a:endParaRPr lang="sv-SE" dirty="0"/>
          </a:p>
        </p:txBody>
      </p:sp>
      <p:sp>
        <p:nvSpPr>
          <p:cNvPr id="9" name="Platshållare för bildnummer 8">
            <a:extLst>
              <a:ext uri="{FF2B5EF4-FFF2-40B4-BE49-F238E27FC236}">
                <a16:creationId xmlns:a16="http://schemas.microsoft.com/office/drawing/2014/main" id="{652B8956-F2A5-52B7-8331-65942CA3C8C0}"/>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dirty="0"/>
          </a:p>
        </p:txBody>
      </p:sp>
      <p:pic>
        <p:nvPicPr>
          <p:cNvPr id="2" name="Bild 1">
            <a:extLst>
              <a:ext uri="{FF2B5EF4-FFF2-40B4-BE49-F238E27FC236}">
                <a16:creationId xmlns:a16="http://schemas.microsoft.com/office/drawing/2014/main" id="{0D27DED8-EA09-1EA2-8C8D-DCB1C9F0377C}"/>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 xmlns:asvg="http://schemas.microsoft.com/office/drawing/2016/SVG/main" r:embed="rId5"/>
              </a:ext>
            </a:extLst>
          </a:blip>
          <a:srcRect r="73936" b="32409"/>
          <a:stretch/>
        </p:blipFill>
        <p:spPr>
          <a:xfrm>
            <a:off x="-1" y="1"/>
            <a:ext cx="3177767" cy="4635374"/>
          </a:xfrm>
          <a:prstGeom prst="rect">
            <a:avLst/>
          </a:prstGeom>
        </p:spPr>
      </p:pic>
      <p:pic>
        <p:nvPicPr>
          <p:cNvPr id="3" name="Bild 2">
            <a:extLst>
              <a:ext uri="{FF2B5EF4-FFF2-40B4-BE49-F238E27FC236}">
                <a16:creationId xmlns:a16="http://schemas.microsoft.com/office/drawing/2014/main" id="{004E1202-DA06-9B02-2B87-6713C953C357}"/>
              </a:ext>
            </a:extLst>
          </p:cNvPr>
          <p:cNvPicPr>
            <a:picLocks noChangeAspect="1"/>
          </p:cNvPicPr>
          <p:nvPr userDrawn="1"/>
        </p:nvPicPr>
        <p:blipFill rotWithShape="1">
          <a:blip r:embed="rId6" cstate="print">
            <a:extLst>
              <a:ext uri="{28A0092B-C50C-407E-A947-70E740481C1C}">
                <a14:useLocalDpi xmlns:a14="http://schemas.microsoft.com/office/drawing/2010/main"/>
              </a:ext>
              <a:ext uri="{96DAC541-7B7A-43D3-8B79-37D633B846F1}">
                <asvg:svgBlip xmlns="" xmlns:asvg="http://schemas.microsoft.com/office/drawing/2016/SVG/main" r:embed="rId7"/>
              </a:ext>
            </a:extLst>
          </a:blip>
          <a:srcRect t="72740" r="75198" b="-1"/>
          <a:stretch/>
        </p:blipFill>
        <p:spPr>
          <a:xfrm flipH="1">
            <a:off x="9166550" y="4988459"/>
            <a:ext cx="3023858" cy="1869540"/>
          </a:xfrm>
          <a:prstGeom prst="rect">
            <a:avLst/>
          </a:prstGeom>
        </p:spPr>
      </p:pic>
    </p:spTree>
    <p:extLst>
      <p:ext uri="{BB962C8B-B14F-4D97-AF65-F5344CB8AC3E}">
        <p14:creationId xmlns:p14="http://schemas.microsoft.com/office/powerpoint/2010/main" val="41503116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ow to use template">
    <p:spTree>
      <p:nvGrpSpPr>
        <p:cNvPr id="1" name=""/>
        <p:cNvGrpSpPr/>
        <p:nvPr/>
      </p:nvGrpSpPr>
      <p:grpSpPr>
        <a:xfrm>
          <a:off x="0" y="0"/>
          <a:ext cx="0" cy="0"/>
          <a:chOff x="0" y="0"/>
          <a:chExt cx="0" cy="0"/>
        </a:xfrm>
      </p:grpSpPr>
      <p:grpSp>
        <p:nvGrpSpPr>
          <p:cNvPr id="16" name="Grupp 15">
            <a:extLst>
              <a:ext uri="{FF2B5EF4-FFF2-40B4-BE49-F238E27FC236}">
                <a16:creationId xmlns:a16="http://schemas.microsoft.com/office/drawing/2014/main" id="{CE19B76B-69BE-2CE8-2691-D7F57CA2A986}"/>
              </a:ext>
            </a:extLst>
          </p:cNvPr>
          <p:cNvGrpSpPr>
            <a:grpSpLocks noChangeAspect="1"/>
          </p:cNvGrpSpPr>
          <p:nvPr userDrawn="1"/>
        </p:nvGrpSpPr>
        <p:grpSpPr>
          <a:xfrm>
            <a:off x="2347236" y="2028884"/>
            <a:ext cx="1806522" cy="3150398"/>
            <a:chOff x="3971925" y="-1798194"/>
            <a:chExt cx="6248400" cy="10896600"/>
          </a:xfrm>
        </p:grpSpPr>
        <p:pic>
          <p:nvPicPr>
            <p:cNvPr id="13" name="Bildobjekt 12" descr="En bild som visar text, skärmbild, programvara, diagram&#10;&#10;Automatiskt genererad beskrivning">
              <a:extLst>
                <a:ext uri="{FF2B5EF4-FFF2-40B4-BE49-F238E27FC236}">
                  <a16:creationId xmlns:a16="http://schemas.microsoft.com/office/drawing/2014/main" id="{77182B8F-9D5B-E130-993A-698BFACD821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971925" y="3650106"/>
              <a:ext cx="6248400" cy="5448300"/>
            </a:xfrm>
            <a:prstGeom prst="rect">
              <a:avLst/>
            </a:prstGeom>
          </p:spPr>
        </p:pic>
        <p:pic>
          <p:nvPicPr>
            <p:cNvPr id="15" name="Bildobjekt 14" descr="En bild som visar text, skärmbild, programvara, Datorikon&#10;&#10;Automatiskt genererad beskrivning">
              <a:extLst>
                <a:ext uri="{FF2B5EF4-FFF2-40B4-BE49-F238E27FC236}">
                  <a16:creationId xmlns:a16="http://schemas.microsoft.com/office/drawing/2014/main" id="{7DA50AB1-F7A2-EBC7-FB82-E0BBB147318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71925" y="-1798194"/>
              <a:ext cx="6248400" cy="5448300"/>
            </a:xfrm>
            <a:prstGeom prst="rect">
              <a:avLst/>
            </a:prstGeom>
          </p:spPr>
        </p:pic>
      </p:grpSp>
      <p:sp>
        <p:nvSpPr>
          <p:cNvPr id="3" name="Platshållare för datum 2">
            <a:extLst>
              <a:ext uri="{FF2B5EF4-FFF2-40B4-BE49-F238E27FC236}">
                <a16:creationId xmlns:a16="http://schemas.microsoft.com/office/drawing/2014/main" id="{3968F577-4190-D3A2-B5A8-E34ADF1ABC61}"/>
              </a:ext>
            </a:extLst>
          </p:cNvPr>
          <p:cNvSpPr>
            <a:spLocks noGrp="1"/>
          </p:cNvSpPr>
          <p:nvPr>
            <p:ph type="dt" sz="half" idx="10"/>
          </p:nvPr>
        </p:nvSpPr>
        <p:spPr/>
        <p:txBody>
          <a:bodyPr/>
          <a:lstStyle/>
          <a:p>
            <a:fld id="{77AA192B-9140-F746-B429-ACF197DC5439}" type="datetime1">
              <a:rPr lang="sv-SE" smtClean="0"/>
              <a:t>2025-03-25</a:t>
            </a:fld>
            <a:endParaRPr lang="sv-SE" dirty="0"/>
          </a:p>
        </p:txBody>
      </p:sp>
      <p:sp>
        <p:nvSpPr>
          <p:cNvPr id="4" name="Platshållare för sidfot 3">
            <a:extLst>
              <a:ext uri="{FF2B5EF4-FFF2-40B4-BE49-F238E27FC236}">
                <a16:creationId xmlns:a16="http://schemas.microsoft.com/office/drawing/2014/main" id="{2AD44966-3286-DD76-F24B-E5B897B19E36}"/>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618B16DD-2293-3CEC-1E7B-F472FFA64C04}"/>
              </a:ext>
            </a:extLst>
          </p:cNvPr>
          <p:cNvSpPr>
            <a:spLocks noGrp="1"/>
          </p:cNvSpPr>
          <p:nvPr>
            <p:ph type="sldNum" sz="quarter" idx="12"/>
          </p:nvPr>
        </p:nvSpPr>
        <p:spPr/>
        <p:txBody>
          <a:bodyPr/>
          <a:lstStyle/>
          <a:p>
            <a:fld id="{B716C8F4-20CD-364A-8A8E-DE130115B178}" type="slidenum">
              <a:rPr lang="sv-SE" smtClean="0"/>
              <a:pPr/>
              <a:t>‹#›</a:t>
            </a:fld>
            <a:endParaRPr lang="sv-SE"/>
          </a:p>
        </p:txBody>
      </p:sp>
      <p:sp>
        <p:nvSpPr>
          <p:cNvPr id="7" name="textruta 6">
            <a:extLst>
              <a:ext uri="{FF2B5EF4-FFF2-40B4-BE49-F238E27FC236}">
                <a16:creationId xmlns:a16="http://schemas.microsoft.com/office/drawing/2014/main" id="{90ED1EC6-276A-A06E-A517-156B8EACE0DE}"/>
              </a:ext>
            </a:extLst>
          </p:cNvPr>
          <p:cNvSpPr txBox="1"/>
          <p:nvPr userDrawn="1"/>
        </p:nvSpPr>
        <p:spPr>
          <a:xfrm>
            <a:off x="600076" y="1046036"/>
            <a:ext cx="10991850" cy="796252"/>
          </a:xfrm>
          <a:prstGeom prst="rect">
            <a:avLst/>
          </a:prstGeom>
          <a:noFill/>
        </p:spPr>
        <p:txBody>
          <a:bodyPr wrap="square" anchor="t">
            <a:noAutofit/>
          </a:bodyPr>
          <a:lstStyle/>
          <a:p>
            <a:r>
              <a:rPr lang="en-US" sz="3600" b="1" noProof="0" dirty="0">
                <a:solidFill>
                  <a:schemeClr val="tx2"/>
                </a:solidFill>
                <a:latin typeface="+mj-lt"/>
              </a:rPr>
              <a:t>How to use this template</a:t>
            </a:r>
          </a:p>
        </p:txBody>
      </p:sp>
      <p:sp>
        <p:nvSpPr>
          <p:cNvPr id="6" name="textruta 5">
            <a:extLst>
              <a:ext uri="{FF2B5EF4-FFF2-40B4-BE49-F238E27FC236}">
                <a16:creationId xmlns:a16="http://schemas.microsoft.com/office/drawing/2014/main" id="{A169F84A-F3A8-EFE5-7C9A-F2537DED6605}"/>
              </a:ext>
            </a:extLst>
          </p:cNvPr>
          <p:cNvSpPr txBox="1"/>
          <p:nvPr userDrawn="1"/>
        </p:nvSpPr>
        <p:spPr>
          <a:xfrm>
            <a:off x="716536" y="2472816"/>
            <a:ext cx="1469735" cy="723275"/>
          </a:xfrm>
          <a:prstGeom prst="rect">
            <a:avLst/>
          </a:prstGeom>
          <a:noFill/>
        </p:spPr>
        <p:txBody>
          <a:bodyPr wrap="square" lIns="0" tIns="0" rIns="0" bIns="0" rtlCol="0">
            <a:spAutoFit/>
          </a:bodyPr>
          <a:lstStyle/>
          <a:p>
            <a:pPr>
              <a:spcAft>
                <a:spcPts val="600"/>
              </a:spcAft>
            </a:pPr>
            <a:r>
              <a:rPr lang="en-US" sz="1000" b="1" noProof="0" dirty="0">
                <a:solidFill>
                  <a:schemeClr val="tx2"/>
                </a:solidFill>
              </a:rPr>
              <a:t>Slide templates</a:t>
            </a:r>
          </a:p>
          <a:p>
            <a:pPr>
              <a:spcAft>
                <a:spcPts val="600"/>
              </a:spcAft>
            </a:pPr>
            <a:r>
              <a:rPr lang="en-US" sz="800" noProof="0" dirty="0"/>
              <a:t>Click on </a:t>
            </a:r>
            <a:r>
              <a:rPr lang="en-US" sz="800" i="1" noProof="0" dirty="0"/>
              <a:t>New slide</a:t>
            </a:r>
            <a:r>
              <a:rPr lang="en-US" sz="800" noProof="0" dirty="0"/>
              <a:t> to see the templates various template slide. Choose one to suite </a:t>
            </a:r>
            <a:br>
              <a:rPr lang="en-US" sz="800" noProof="0" dirty="0"/>
            </a:br>
            <a:r>
              <a:rPr lang="en-US" sz="800" noProof="0" dirty="0"/>
              <a:t>your content.</a:t>
            </a:r>
          </a:p>
        </p:txBody>
      </p:sp>
      <p:sp>
        <p:nvSpPr>
          <p:cNvPr id="8" name="textruta 7">
            <a:extLst>
              <a:ext uri="{FF2B5EF4-FFF2-40B4-BE49-F238E27FC236}">
                <a16:creationId xmlns:a16="http://schemas.microsoft.com/office/drawing/2014/main" id="{768BCC39-F9DA-DF60-4025-17B6E0131556}"/>
              </a:ext>
            </a:extLst>
          </p:cNvPr>
          <p:cNvSpPr txBox="1"/>
          <p:nvPr userDrawn="1"/>
        </p:nvSpPr>
        <p:spPr>
          <a:xfrm>
            <a:off x="716537" y="3685917"/>
            <a:ext cx="1469735" cy="692497"/>
          </a:xfrm>
          <a:prstGeom prst="rect">
            <a:avLst/>
          </a:prstGeom>
          <a:noFill/>
        </p:spPr>
        <p:txBody>
          <a:bodyPr wrap="square" lIns="0" tIns="0" rIns="0" bIns="0" rtlCol="0">
            <a:spAutoFit/>
          </a:bodyPr>
          <a:lstStyle/>
          <a:p>
            <a:pPr>
              <a:spcAft>
                <a:spcPts val="600"/>
              </a:spcAft>
            </a:pPr>
            <a:r>
              <a:rPr lang="en-US" sz="800" b="1" noProof="0" dirty="0">
                <a:solidFill>
                  <a:schemeClr val="tx2"/>
                </a:solidFill>
              </a:rPr>
              <a:t>Layout</a:t>
            </a:r>
          </a:p>
          <a:p>
            <a:pPr>
              <a:spcAft>
                <a:spcPts val="600"/>
              </a:spcAft>
            </a:pPr>
            <a:r>
              <a:rPr lang="en-US" sz="800" noProof="0" dirty="0"/>
              <a:t>If you’d like to change slide template on an existing slide, click on </a:t>
            </a:r>
            <a:r>
              <a:rPr lang="en-US" sz="800" i="1" noProof="0" dirty="0"/>
              <a:t>Layout</a:t>
            </a:r>
            <a:r>
              <a:rPr lang="en-US" sz="800" noProof="0" dirty="0"/>
              <a:t> and select a new template. </a:t>
            </a:r>
          </a:p>
        </p:txBody>
      </p:sp>
      <p:sp>
        <p:nvSpPr>
          <p:cNvPr id="9" name="textruta 8">
            <a:extLst>
              <a:ext uri="{FF2B5EF4-FFF2-40B4-BE49-F238E27FC236}">
                <a16:creationId xmlns:a16="http://schemas.microsoft.com/office/drawing/2014/main" id="{F266C024-6842-2553-28D2-931168DE2970}"/>
              </a:ext>
            </a:extLst>
          </p:cNvPr>
          <p:cNvSpPr txBox="1"/>
          <p:nvPr userDrawn="1"/>
        </p:nvSpPr>
        <p:spPr>
          <a:xfrm>
            <a:off x="716536" y="4881301"/>
            <a:ext cx="1469735" cy="569387"/>
          </a:xfrm>
          <a:prstGeom prst="rect">
            <a:avLst/>
          </a:prstGeom>
          <a:noFill/>
        </p:spPr>
        <p:txBody>
          <a:bodyPr wrap="square" lIns="0" tIns="0" rIns="0" bIns="0" rtlCol="0">
            <a:spAutoFit/>
          </a:bodyPr>
          <a:lstStyle/>
          <a:p>
            <a:pPr>
              <a:spcAft>
                <a:spcPts val="600"/>
              </a:spcAft>
            </a:pPr>
            <a:r>
              <a:rPr lang="en-US" sz="800" b="1" noProof="0" dirty="0">
                <a:solidFill>
                  <a:schemeClr val="tx2"/>
                </a:solidFill>
              </a:rPr>
              <a:t>Reset</a:t>
            </a:r>
          </a:p>
          <a:p>
            <a:pPr>
              <a:spcAft>
                <a:spcPts val="600"/>
              </a:spcAft>
            </a:pPr>
            <a:r>
              <a:rPr lang="en-US" sz="800" noProof="0" dirty="0"/>
              <a:t>Reset a slide to the slide templates design by </a:t>
            </a:r>
            <a:br>
              <a:rPr lang="en-US" sz="800" noProof="0" dirty="0"/>
            </a:br>
            <a:r>
              <a:rPr lang="en-US" sz="800" noProof="0" dirty="0"/>
              <a:t>clicking on </a:t>
            </a:r>
            <a:r>
              <a:rPr lang="en-US" sz="800" i="1" noProof="0" dirty="0"/>
              <a:t>Reset</a:t>
            </a:r>
            <a:r>
              <a:rPr lang="en-US" sz="800" noProof="0" dirty="0"/>
              <a:t>. </a:t>
            </a:r>
          </a:p>
        </p:txBody>
      </p:sp>
      <p:sp>
        <p:nvSpPr>
          <p:cNvPr id="10" name="textruta 9">
            <a:extLst>
              <a:ext uri="{FF2B5EF4-FFF2-40B4-BE49-F238E27FC236}">
                <a16:creationId xmlns:a16="http://schemas.microsoft.com/office/drawing/2014/main" id="{C49C5967-B80A-E7A8-432B-804EA96184DA}"/>
              </a:ext>
            </a:extLst>
          </p:cNvPr>
          <p:cNvSpPr txBox="1"/>
          <p:nvPr userDrawn="1"/>
        </p:nvSpPr>
        <p:spPr>
          <a:xfrm>
            <a:off x="4586575" y="2066955"/>
            <a:ext cx="1361445" cy="1092607"/>
          </a:xfrm>
          <a:prstGeom prst="rect">
            <a:avLst/>
          </a:prstGeom>
          <a:noFill/>
        </p:spPr>
        <p:txBody>
          <a:bodyPr wrap="square" lIns="0" tIns="0" rIns="0" bIns="0" rtlCol="0">
            <a:spAutoFit/>
          </a:bodyPr>
          <a:lstStyle/>
          <a:p>
            <a:pPr>
              <a:spcAft>
                <a:spcPts val="600"/>
              </a:spcAft>
            </a:pPr>
            <a:r>
              <a:rPr lang="en-US" sz="1000" b="1" noProof="0" dirty="0">
                <a:solidFill>
                  <a:schemeClr val="tx2"/>
                </a:solidFill>
              </a:rPr>
              <a:t>Colors</a:t>
            </a:r>
          </a:p>
          <a:p>
            <a:pPr>
              <a:spcAft>
                <a:spcPts val="600"/>
              </a:spcAft>
            </a:pPr>
            <a:r>
              <a:rPr lang="en-US" sz="800" noProof="0" dirty="0"/>
              <a:t>This template is programmed with the KTH color palette. The correct colors are the in top row under </a:t>
            </a:r>
            <a:r>
              <a:rPr lang="en-US" sz="800" i="1" noProof="0" dirty="0"/>
              <a:t>Theme Colors</a:t>
            </a:r>
            <a:r>
              <a:rPr lang="en-US" sz="800" noProof="0" dirty="0"/>
              <a:t> and all colors under </a:t>
            </a:r>
            <a:r>
              <a:rPr lang="en-US" sz="800" i="1" noProof="0" dirty="0"/>
              <a:t>Custom Colors</a:t>
            </a:r>
            <a:r>
              <a:rPr lang="en-US" sz="800" noProof="0" dirty="0"/>
              <a:t>. Only use the correct colors.</a:t>
            </a:r>
          </a:p>
        </p:txBody>
      </p:sp>
      <p:sp>
        <p:nvSpPr>
          <p:cNvPr id="17" name="textruta 16">
            <a:extLst>
              <a:ext uri="{FF2B5EF4-FFF2-40B4-BE49-F238E27FC236}">
                <a16:creationId xmlns:a16="http://schemas.microsoft.com/office/drawing/2014/main" id="{5077E03A-6420-92EB-FBAB-1A11484F6E1E}"/>
              </a:ext>
            </a:extLst>
          </p:cNvPr>
          <p:cNvSpPr txBox="1"/>
          <p:nvPr userDrawn="1"/>
        </p:nvSpPr>
        <p:spPr>
          <a:xfrm>
            <a:off x="6938221" y="2303726"/>
            <a:ext cx="598588" cy="307777"/>
          </a:xfrm>
          <a:prstGeom prst="rect">
            <a:avLst/>
          </a:prstGeom>
          <a:noFill/>
        </p:spPr>
        <p:txBody>
          <a:bodyPr wrap="square" lIns="0" tIns="0" rIns="0" bIns="0" rtlCol="0">
            <a:spAutoFit/>
          </a:bodyPr>
          <a:lstStyle/>
          <a:p>
            <a:r>
              <a:rPr lang="en-US" sz="500" noProof="0" dirty="0">
                <a:solidFill>
                  <a:srgbClr val="F9535C"/>
                </a:solidFill>
              </a:rPr>
              <a:t>Do </a:t>
            </a:r>
            <a:r>
              <a:rPr lang="en-US" sz="500" u="sng" noProof="0" dirty="0">
                <a:solidFill>
                  <a:srgbClr val="F9535C"/>
                </a:solidFill>
              </a:rPr>
              <a:t>NOT</a:t>
            </a:r>
            <a:r>
              <a:rPr lang="en-US" sz="500" noProof="0" dirty="0">
                <a:solidFill>
                  <a:srgbClr val="F9535C"/>
                </a:solidFill>
              </a:rPr>
              <a:t> use the colors PowerPoint auto generates. They are not on brand. </a:t>
            </a:r>
          </a:p>
        </p:txBody>
      </p:sp>
      <p:sp>
        <p:nvSpPr>
          <p:cNvPr id="21" name="textruta 20">
            <a:extLst>
              <a:ext uri="{FF2B5EF4-FFF2-40B4-BE49-F238E27FC236}">
                <a16:creationId xmlns:a16="http://schemas.microsoft.com/office/drawing/2014/main" id="{8926CA3B-DA70-E9B7-6DA6-A695DCFB4726}"/>
              </a:ext>
            </a:extLst>
          </p:cNvPr>
          <p:cNvSpPr txBox="1"/>
          <p:nvPr userDrawn="1"/>
        </p:nvSpPr>
        <p:spPr>
          <a:xfrm>
            <a:off x="8095279" y="2061013"/>
            <a:ext cx="1588210" cy="2185214"/>
          </a:xfrm>
          <a:prstGeom prst="rect">
            <a:avLst/>
          </a:prstGeom>
          <a:noFill/>
        </p:spPr>
        <p:txBody>
          <a:bodyPr wrap="square" lIns="0" tIns="0" rIns="0" bIns="0" rtlCol="0">
            <a:spAutoFit/>
          </a:bodyPr>
          <a:lstStyle/>
          <a:p>
            <a:pPr>
              <a:spcAft>
                <a:spcPts val="600"/>
              </a:spcAft>
            </a:pPr>
            <a:r>
              <a:rPr lang="en-US" sz="1000" b="1" noProof="0" dirty="0">
                <a:solidFill>
                  <a:schemeClr val="tx2"/>
                </a:solidFill>
              </a:rPr>
              <a:t>Change the image crop</a:t>
            </a:r>
          </a:p>
          <a:p>
            <a:pPr>
              <a:spcAft>
                <a:spcPts val="600"/>
              </a:spcAft>
            </a:pPr>
            <a:r>
              <a:rPr lang="en-US" sz="800" noProof="0" dirty="0"/>
              <a:t>When an image is placed in an image place holder, PowerPoint automatically crops the image to fit the placeholder. To alter what part of the image is shown:</a:t>
            </a:r>
          </a:p>
          <a:p>
            <a:pPr marL="120600" indent="-120600">
              <a:spcAft>
                <a:spcPts val="600"/>
              </a:spcAft>
              <a:buClr>
                <a:schemeClr val="accent1"/>
              </a:buClr>
              <a:buFont typeface="+mj-lt"/>
              <a:buAutoNum type="arabicPeriod"/>
            </a:pPr>
            <a:r>
              <a:rPr lang="en-US" sz="800" noProof="0" dirty="0"/>
              <a:t>Select the image and go to </a:t>
            </a:r>
            <a:br>
              <a:rPr lang="en-US" sz="800" noProof="0" dirty="0"/>
            </a:br>
            <a:r>
              <a:rPr lang="en-US" sz="800" noProof="0" dirty="0"/>
              <a:t>the </a:t>
            </a:r>
            <a:r>
              <a:rPr lang="en-US" sz="800" i="1" noProof="0" dirty="0"/>
              <a:t>Picture Format </a:t>
            </a:r>
            <a:r>
              <a:rPr lang="en-US" sz="800" noProof="0" dirty="0"/>
              <a:t>tab. </a:t>
            </a:r>
          </a:p>
          <a:p>
            <a:pPr marL="120600" indent="-120600">
              <a:spcAft>
                <a:spcPts val="600"/>
              </a:spcAft>
              <a:buClr>
                <a:schemeClr val="accent1"/>
              </a:buClr>
              <a:buFont typeface="+mj-lt"/>
              <a:buAutoNum type="arabicPeriod"/>
            </a:pPr>
            <a:r>
              <a:rPr lang="en-US" sz="800" noProof="0" dirty="0"/>
              <a:t>Choose </a:t>
            </a:r>
            <a:r>
              <a:rPr lang="en-US" sz="800" i="1" noProof="0" dirty="0"/>
              <a:t>Crop</a:t>
            </a:r>
            <a:r>
              <a:rPr lang="en-US" sz="800" noProof="0" dirty="0"/>
              <a:t>. Now, the entire image is visible, the cropped out parts are darker. </a:t>
            </a:r>
          </a:p>
          <a:p>
            <a:pPr marL="120600" indent="-120600">
              <a:spcAft>
                <a:spcPts val="600"/>
              </a:spcAft>
              <a:buClr>
                <a:schemeClr val="accent1"/>
              </a:buClr>
              <a:buFont typeface="+mj-lt"/>
              <a:buAutoNum type="arabicPeriod"/>
            </a:pPr>
            <a:r>
              <a:rPr lang="en-US" sz="800" noProof="0" dirty="0"/>
              <a:t>Now you can move the image around within the placeholder and/or zoom in by pulling the corners of the image. </a:t>
            </a:r>
          </a:p>
        </p:txBody>
      </p:sp>
      <p:sp>
        <p:nvSpPr>
          <p:cNvPr id="23" name="textruta 22">
            <a:extLst>
              <a:ext uri="{FF2B5EF4-FFF2-40B4-BE49-F238E27FC236}">
                <a16:creationId xmlns:a16="http://schemas.microsoft.com/office/drawing/2014/main" id="{4FF18537-A6AC-E08C-1D06-F4EFDB0287B8}"/>
              </a:ext>
            </a:extLst>
          </p:cNvPr>
          <p:cNvSpPr txBox="1"/>
          <p:nvPr userDrawn="1"/>
        </p:nvSpPr>
        <p:spPr>
          <a:xfrm>
            <a:off x="10058400" y="2061013"/>
            <a:ext cx="1486590" cy="1692771"/>
          </a:xfrm>
          <a:prstGeom prst="rect">
            <a:avLst/>
          </a:prstGeom>
          <a:noFill/>
        </p:spPr>
        <p:txBody>
          <a:bodyPr wrap="square" lIns="0" tIns="0" rIns="0" bIns="0" rtlCol="0">
            <a:spAutoFit/>
          </a:bodyPr>
          <a:lstStyle/>
          <a:p>
            <a:pPr>
              <a:spcAft>
                <a:spcPts val="600"/>
              </a:spcAft>
            </a:pPr>
            <a:r>
              <a:rPr lang="en-US" sz="1000" b="1" noProof="0" dirty="0">
                <a:solidFill>
                  <a:schemeClr val="tx2"/>
                </a:solidFill>
              </a:rPr>
              <a:t>Edit image background</a:t>
            </a:r>
          </a:p>
          <a:p>
            <a:pPr marL="120600" indent="-120600">
              <a:spcAft>
                <a:spcPts val="600"/>
              </a:spcAft>
              <a:buClr>
                <a:schemeClr val="accent1"/>
              </a:buClr>
              <a:buAutoNum type="arabicPeriod"/>
            </a:pPr>
            <a:r>
              <a:rPr lang="en-US" sz="800" noProof="0" dirty="0"/>
              <a:t>Select </a:t>
            </a:r>
            <a:r>
              <a:rPr lang="en-US" sz="800" i="1" noProof="0" dirty="0"/>
              <a:t>Design</a:t>
            </a:r>
            <a:r>
              <a:rPr lang="en-US" sz="800" noProof="0" dirty="0"/>
              <a:t> &gt; </a:t>
            </a:r>
            <a:r>
              <a:rPr lang="en-US" sz="800" i="1" noProof="0" dirty="0"/>
              <a:t>Format Background</a:t>
            </a:r>
            <a:r>
              <a:rPr lang="en-US" sz="800" noProof="0" dirty="0"/>
              <a:t>.</a:t>
            </a:r>
          </a:p>
          <a:p>
            <a:pPr marL="120600" indent="-120600">
              <a:spcAft>
                <a:spcPts val="600"/>
              </a:spcAft>
              <a:buClr>
                <a:schemeClr val="accent1"/>
              </a:buClr>
              <a:buAutoNum type="arabicPeriod"/>
            </a:pPr>
            <a:r>
              <a:rPr lang="en-US" sz="800" noProof="0" dirty="0"/>
              <a:t>In the </a:t>
            </a:r>
            <a:r>
              <a:rPr lang="en-US" sz="800" i="1" noProof="0" dirty="0"/>
              <a:t>Format Background pane</a:t>
            </a:r>
            <a:r>
              <a:rPr lang="en-US" sz="800" noProof="0" dirty="0"/>
              <a:t>, select </a:t>
            </a:r>
            <a:r>
              <a:rPr lang="en-US" sz="800" i="1" noProof="0" dirty="0"/>
              <a:t>Picture or texture fill</a:t>
            </a:r>
            <a:r>
              <a:rPr lang="en-US" sz="800" noProof="0" dirty="0"/>
              <a:t>.</a:t>
            </a:r>
          </a:p>
          <a:p>
            <a:pPr marL="120600" indent="-120600">
              <a:spcAft>
                <a:spcPts val="600"/>
              </a:spcAft>
              <a:buClr>
                <a:schemeClr val="accent1"/>
              </a:buClr>
              <a:buAutoNum type="arabicPeriod"/>
            </a:pPr>
            <a:r>
              <a:rPr lang="en-US" sz="800" noProof="0" dirty="0"/>
              <a:t>Select </a:t>
            </a:r>
            <a:r>
              <a:rPr lang="en-US" sz="800" i="1" noProof="0" dirty="0"/>
              <a:t>File</a:t>
            </a:r>
            <a:r>
              <a:rPr lang="en-US" sz="800" noProof="0" dirty="0"/>
              <a:t>.</a:t>
            </a:r>
          </a:p>
          <a:p>
            <a:pPr marL="120600" indent="-120600">
              <a:spcAft>
                <a:spcPts val="600"/>
              </a:spcAft>
              <a:buClr>
                <a:schemeClr val="accent1"/>
              </a:buClr>
              <a:buAutoNum type="arabicPeriod"/>
            </a:pPr>
            <a:r>
              <a:rPr lang="en-US" sz="800" noProof="0" dirty="0"/>
              <a:t>In the </a:t>
            </a:r>
            <a:r>
              <a:rPr lang="en-US" sz="800" i="1" noProof="0" dirty="0"/>
              <a:t>Insert Picture</a:t>
            </a:r>
            <a:r>
              <a:rPr lang="en-US" sz="800" noProof="0" dirty="0"/>
              <a:t> dialog box, choose the picture </a:t>
            </a:r>
            <a:br>
              <a:rPr lang="en-US" sz="800" noProof="0" dirty="0"/>
            </a:br>
            <a:r>
              <a:rPr lang="en-US" sz="800" noProof="0" dirty="0"/>
              <a:t>you want to use and then select </a:t>
            </a:r>
            <a:r>
              <a:rPr lang="en-US" sz="800" i="1" noProof="0" dirty="0"/>
              <a:t>Insert</a:t>
            </a:r>
            <a:r>
              <a:rPr lang="en-US" sz="800" noProof="0" dirty="0"/>
              <a:t>.</a:t>
            </a:r>
          </a:p>
        </p:txBody>
      </p:sp>
      <p:sp>
        <p:nvSpPr>
          <p:cNvPr id="24" name="textruta 23">
            <a:extLst>
              <a:ext uri="{FF2B5EF4-FFF2-40B4-BE49-F238E27FC236}">
                <a16:creationId xmlns:a16="http://schemas.microsoft.com/office/drawing/2014/main" id="{49208D86-4998-5146-37DE-48F0F8DCB7BC}"/>
              </a:ext>
            </a:extLst>
          </p:cNvPr>
          <p:cNvSpPr txBox="1"/>
          <p:nvPr userDrawn="1"/>
        </p:nvSpPr>
        <p:spPr>
          <a:xfrm>
            <a:off x="4586575" y="4075714"/>
            <a:ext cx="1295401" cy="1569660"/>
          </a:xfrm>
          <a:prstGeom prst="rect">
            <a:avLst/>
          </a:prstGeom>
          <a:noFill/>
        </p:spPr>
        <p:txBody>
          <a:bodyPr wrap="square" lIns="0" tIns="0" rIns="0" bIns="0" rtlCol="0">
            <a:spAutoFit/>
          </a:bodyPr>
          <a:lstStyle/>
          <a:p>
            <a:pPr>
              <a:spcAft>
                <a:spcPts val="600"/>
              </a:spcAft>
            </a:pPr>
            <a:r>
              <a:rPr lang="en-US" sz="1000" b="1" noProof="0" dirty="0">
                <a:solidFill>
                  <a:schemeClr val="tx2"/>
                </a:solidFill>
              </a:rPr>
              <a:t>Header and footer</a:t>
            </a:r>
          </a:p>
          <a:p>
            <a:pPr>
              <a:spcAft>
                <a:spcPts val="600"/>
              </a:spcAft>
            </a:pPr>
            <a:r>
              <a:rPr lang="en-US" sz="800" noProof="0" dirty="0"/>
              <a:t>Insert header/footer, </a:t>
            </a:r>
            <a:br>
              <a:rPr lang="en-US" sz="800" noProof="0" dirty="0"/>
            </a:br>
            <a:r>
              <a:rPr lang="en-US" sz="800" noProof="0" dirty="0"/>
              <a:t>date and page numbers:</a:t>
            </a:r>
          </a:p>
          <a:p>
            <a:pPr marL="120600" indent="-120600">
              <a:spcAft>
                <a:spcPts val="600"/>
              </a:spcAft>
              <a:buClr>
                <a:schemeClr val="accent1"/>
              </a:buClr>
              <a:buFont typeface="+mj-lt"/>
              <a:buAutoNum type="arabicPeriod"/>
            </a:pPr>
            <a:r>
              <a:rPr lang="en-US" sz="800" noProof="0" dirty="0"/>
              <a:t>On the </a:t>
            </a:r>
            <a:r>
              <a:rPr lang="en-US" sz="800" i="1" noProof="0" dirty="0"/>
              <a:t>Insert</a:t>
            </a:r>
            <a:r>
              <a:rPr lang="en-US" sz="800" noProof="0" dirty="0"/>
              <a:t> tab, </a:t>
            </a:r>
            <a:br>
              <a:rPr lang="en-US" sz="800" noProof="0" dirty="0"/>
            </a:br>
            <a:r>
              <a:rPr lang="en-US" sz="800" noProof="0" dirty="0"/>
              <a:t>click </a:t>
            </a:r>
            <a:r>
              <a:rPr lang="en-US" sz="800" i="1" noProof="0" dirty="0"/>
              <a:t>Header &amp; Footer</a:t>
            </a:r>
            <a:r>
              <a:rPr lang="en-US" sz="800" noProof="0" dirty="0"/>
              <a:t>.</a:t>
            </a:r>
          </a:p>
          <a:p>
            <a:pPr marL="120600" indent="-120600">
              <a:spcAft>
                <a:spcPts val="600"/>
              </a:spcAft>
              <a:buClr>
                <a:schemeClr val="accent1"/>
              </a:buClr>
              <a:buFont typeface="+mj-lt"/>
              <a:buAutoNum type="arabicPeriod"/>
            </a:pPr>
            <a:r>
              <a:rPr lang="en-US" sz="800" noProof="0" dirty="0"/>
              <a:t>In the Header and Footer box, on the Slide tab, select the information you want.</a:t>
            </a:r>
          </a:p>
          <a:p>
            <a:pPr marL="120600" indent="-120600">
              <a:spcAft>
                <a:spcPts val="600"/>
              </a:spcAft>
              <a:buClr>
                <a:schemeClr val="accent1"/>
              </a:buClr>
              <a:buFont typeface="+mj-lt"/>
              <a:buAutoNum type="arabicPeriod"/>
            </a:pPr>
            <a:r>
              <a:rPr lang="en-US" sz="800" noProof="0" dirty="0"/>
              <a:t>Click </a:t>
            </a:r>
            <a:r>
              <a:rPr lang="en-US" sz="800" i="1" noProof="0" dirty="0"/>
              <a:t>Apply to All</a:t>
            </a:r>
            <a:r>
              <a:rPr lang="en-US" sz="800" noProof="0" dirty="0"/>
              <a:t>.</a:t>
            </a:r>
          </a:p>
        </p:txBody>
      </p:sp>
      <p:pic>
        <p:nvPicPr>
          <p:cNvPr id="32" name="Bildobjekt 31" descr="En bild som visar moln, utomhus, himmel, byggnad&#10;&#10;Automatiskt genererad beskrivning">
            <a:extLst>
              <a:ext uri="{FF2B5EF4-FFF2-40B4-BE49-F238E27FC236}">
                <a16:creationId xmlns:a16="http://schemas.microsoft.com/office/drawing/2014/main" id="{94D13EAB-F856-BC62-1623-0235CE917A4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066200" y="4318565"/>
            <a:ext cx="1493231" cy="1981989"/>
          </a:xfrm>
          <a:prstGeom prst="rect">
            <a:avLst/>
          </a:prstGeom>
        </p:spPr>
      </p:pic>
      <p:pic>
        <p:nvPicPr>
          <p:cNvPr id="34" name="Picture 4" descr="Microsoft PowerPoint 365 Overview and Supported File Types">
            <a:extLst>
              <a:ext uri="{FF2B5EF4-FFF2-40B4-BE49-F238E27FC236}">
                <a16:creationId xmlns:a16="http://schemas.microsoft.com/office/drawing/2014/main" id="{6B95C2D0-3101-BE06-9875-AF2510CF817D}"/>
              </a:ext>
            </a:extLst>
          </p:cNvPr>
          <p:cNvPicPr>
            <a:picLocks noChangeAspect="1" noChangeArrowheads="1"/>
          </p:cNvPicPr>
          <p:nvPr userDrawn="1"/>
        </p:nvPicPr>
        <p:blipFill rotWithShape="1">
          <a:blip r:embed="rId5" cstate="print">
            <a:extLst>
              <a:ext uri="{28A0092B-C50C-407E-A947-70E740481C1C}">
                <a14:useLocalDpi xmlns:a14="http://schemas.microsoft.com/office/drawing/2010/main"/>
              </a:ext>
            </a:extLst>
          </a:blip>
          <a:srcRect/>
          <a:stretch/>
        </p:blipFill>
        <p:spPr bwMode="auto">
          <a:xfrm>
            <a:off x="721644" y="2028884"/>
            <a:ext cx="208587" cy="33433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Microsoft PowerPoint 365 Overview and Supported File Types">
            <a:extLst>
              <a:ext uri="{FF2B5EF4-FFF2-40B4-BE49-F238E27FC236}">
                <a16:creationId xmlns:a16="http://schemas.microsoft.com/office/drawing/2014/main" id="{D259F975-3B73-BC3A-B353-F3B57056CAFE}"/>
              </a:ext>
            </a:extLst>
          </p:cNvPr>
          <p:cNvPicPr>
            <a:picLocks noChangeAspect="1" noChangeArrowheads="1"/>
          </p:cNvPicPr>
          <p:nvPr userDrawn="1"/>
        </p:nvPicPr>
        <p:blipFill rotWithShape="1">
          <a:blip r:embed="rId6" cstate="print">
            <a:extLst>
              <a:ext uri="{28A0092B-C50C-407E-A947-70E740481C1C}">
                <a14:useLocalDpi xmlns:a14="http://schemas.microsoft.com/office/drawing/2010/main"/>
              </a:ext>
            </a:extLst>
          </a:blip>
          <a:srcRect/>
          <a:stretch/>
        </p:blipFill>
        <p:spPr bwMode="auto">
          <a:xfrm>
            <a:off x="716536" y="3527233"/>
            <a:ext cx="328130" cy="10531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Microsoft PowerPoint 365 Overview and Supported File Types">
            <a:extLst>
              <a:ext uri="{FF2B5EF4-FFF2-40B4-BE49-F238E27FC236}">
                <a16:creationId xmlns:a16="http://schemas.microsoft.com/office/drawing/2014/main" id="{C0490137-5992-062D-6D6B-7856F08EDE8C}"/>
              </a:ext>
            </a:extLst>
          </p:cNvPr>
          <p:cNvPicPr>
            <a:picLocks noChangeAspect="1" noChangeArrowheads="1"/>
          </p:cNvPicPr>
          <p:nvPr userDrawn="1"/>
        </p:nvPicPr>
        <p:blipFill rotWithShape="1">
          <a:blip r:embed="rId7" cstate="print">
            <a:extLst>
              <a:ext uri="{28A0092B-C50C-407E-A947-70E740481C1C}">
                <a14:useLocalDpi xmlns:a14="http://schemas.microsoft.com/office/drawing/2010/main"/>
              </a:ext>
            </a:extLst>
          </a:blip>
          <a:srcRect/>
          <a:stretch/>
        </p:blipFill>
        <p:spPr bwMode="auto">
          <a:xfrm>
            <a:off x="716536" y="4708556"/>
            <a:ext cx="256300" cy="10531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eader and Footer on slides - Microsoft PowerPoint 365">
            <a:extLst>
              <a:ext uri="{FF2B5EF4-FFF2-40B4-BE49-F238E27FC236}">
                <a16:creationId xmlns:a16="http://schemas.microsoft.com/office/drawing/2014/main" id="{514F44FF-F14B-3D48-E9D1-E7E8BB20F671}"/>
              </a:ext>
            </a:extLst>
          </p:cNvPr>
          <p:cNvPicPr>
            <a:picLocks noChangeAspect="1" noChangeArrowheads="1"/>
          </p:cNvPicPr>
          <p:nvPr userDrawn="1"/>
        </p:nvPicPr>
        <p:blipFill>
          <a:blip r:embed="rId8" cstate="print">
            <a:extLst>
              <a:ext uri="{28A0092B-C50C-407E-A947-70E740481C1C}">
                <a14:useLocalDpi xmlns:a14="http://schemas.microsoft.com/office/drawing/2010/main"/>
              </a:ext>
            </a:extLst>
          </a:blip>
          <a:srcRect/>
          <a:stretch>
            <a:fillRect/>
          </a:stretch>
        </p:blipFill>
        <p:spPr bwMode="auto">
          <a:xfrm>
            <a:off x="6062042" y="4075714"/>
            <a:ext cx="1493231" cy="1103568"/>
          </a:xfrm>
          <a:prstGeom prst="rect">
            <a:avLst/>
          </a:prstGeom>
          <a:noFill/>
          <a:extLst>
            <a:ext uri="{909E8E84-426E-40DD-AFC4-6F175D3DCCD1}">
              <a14:hiddenFill xmlns:a14="http://schemas.microsoft.com/office/drawing/2010/main">
                <a:solidFill>
                  <a:srgbClr val="FFFFFF"/>
                </a:solidFill>
              </a14:hiddenFill>
            </a:ext>
          </a:extLst>
        </p:spPr>
      </p:pic>
      <p:grpSp>
        <p:nvGrpSpPr>
          <p:cNvPr id="1125" name="Grupp 1124">
            <a:extLst>
              <a:ext uri="{FF2B5EF4-FFF2-40B4-BE49-F238E27FC236}">
                <a16:creationId xmlns:a16="http://schemas.microsoft.com/office/drawing/2014/main" id="{918579BF-BDEF-7B25-9DCA-62CC6D39793B}"/>
              </a:ext>
            </a:extLst>
          </p:cNvPr>
          <p:cNvGrpSpPr/>
          <p:nvPr userDrawn="1"/>
        </p:nvGrpSpPr>
        <p:grpSpPr>
          <a:xfrm>
            <a:off x="6063783" y="2031850"/>
            <a:ext cx="800155" cy="1688467"/>
            <a:chOff x="6063783" y="2031850"/>
            <a:chExt cx="1800691" cy="3799773"/>
          </a:xfrm>
        </p:grpSpPr>
        <p:pic>
          <p:nvPicPr>
            <p:cNvPr id="1030" name="Picture 6" descr="Hacking PowerPoint to create custom colors | BrightCarbon">
              <a:extLst>
                <a:ext uri="{FF2B5EF4-FFF2-40B4-BE49-F238E27FC236}">
                  <a16:creationId xmlns:a16="http://schemas.microsoft.com/office/drawing/2014/main" id="{1E944A0E-9B5A-F599-847C-0737479E7BC1}"/>
                </a:ext>
              </a:extLst>
            </p:cNvPr>
            <p:cNvPicPr>
              <a:picLocks noChangeAspect="1" noChangeArrowheads="1"/>
            </p:cNvPicPr>
            <p:nvPr userDrawn="1"/>
          </p:nvPicPr>
          <p:blipFill rotWithShape="1">
            <a:blip r:embed="rId9" cstate="print">
              <a:extLst>
                <a:ext uri="{28A0092B-C50C-407E-A947-70E740481C1C}">
                  <a14:useLocalDpi xmlns:a14="http://schemas.microsoft.com/office/drawing/2010/main"/>
                </a:ext>
              </a:extLst>
            </a:blip>
            <a:srcRect l="36641" r="36664"/>
            <a:stretch/>
          </p:blipFill>
          <p:spPr bwMode="auto">
            <a:xfrm>
              <a:off x="6063783" y="2031850"/>
              <a:ext cx="1800691" cy="3799773"/>
            </a:xfrm>
            <a:prstGeom prst="rect">
              <a:avLst/>
            </a:prstGeom>
            <a:noFill/>
            <a:extLst>
              <a:ext uri="{909E8E84-426E-40DD-AFC4-6F175D3DCCD1}">
                <a14:hiddenFill xmlns:a14="http://schemas.microsoft.com/office/drawing/2010/main">
                  <a:solidFill>
                    <a:srgbClr val="FFFFFF"/>
                  </a:solidFill>
                </a14:hiddenFill>
              </a:ext>
            </a:extLst>
          </p:spPr>
        </p:pic>
        <p:sp>
          <p:nvSpPr>
            <p:cNvPr id="1123" name="Rektangel 1122">
              <a:extLst>
                <a:ext uri="{FF2B5EF4-FFF2-40B4-BE49-F238E27FC236}">
                  <a16:creationId xmlns:a16="http://schemas.microsoft.com/office/drawing/2014/main" id="{1ED61660-0DB3-CEA4-C27E-195D3290C063}"/>
                </a:ext>
              </a:extLst>
            </p:cNvPr>
            <p:cNvSpPr/>
            <p:nvPr userDrawn="1"/>
          </p:nvSpPr>
          <p:spPr>
            <a:xfrm>
              <a:off x="6095206" y="3789106"/>
              <a:ext cx="1743870" cy="7370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24" name="Rektangel 1123">
              <a:extLst>
                <a:ext uri="{FF2B5EF4-FFF2-40B4-BE49-F238E27FC236}">
                  <a16:creationId xmlns:a16="http://schemas.microsoft.com/office/drawing/2014/main" id="{97E61731-FF1C-C73E-9B81-82B5C53D7931}"/>
                </a:ext>
              </a:extLst>
            </p:cNvPr>
            <p:cNvSpPr/>
            <p:nvPr userDrawn="1"/>
          </p:nvSpPr>
          <p:spPr>
            <a:xfrm>
              <a:off x="6451542" y="2363219"/>
              <a:ext cx="1378008" cy="9832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9" name="Rektangel 18">
              <a:extLst>
                <a:ext uri="{FF2B5EF4-FFF2-40B4-BE49-F238E27FC236}">
                  <a16:creationId xmlns:a16="http://schemas.microsoft.com/office/drawing/2014/main" id="{71A7971D-8FD8-6FAF-FBCA-543DAC638849}"/>
                </a:ext>
              </a:extLst>
            </p:cNvPr>
            <p:cNvSpPr/>
            <p:nvPr userDrawn="1"/>
          </p:nvSpPr>
          <p:spPr>
            <a:xfrm>
              <a:off x="6637090" y="2388295"/>
              <a:ext cx="126305" cy="12630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0" name="Rektangel 19">
              <a:extLst>
                <a:ext uri="{FF2B5EF4-FFF2-40B4-BE49-F238E27FC236}">
                  <a16:creationId xmlns:a16="http://schemas.microsoft.com/office/drawing/2014/main" id="{C9DDD11C-85E2-44BE-6A91-D72279994B26}"/>
                </a:ext>
              </a:extLst>
            </p:cNvPr>
            <p:cNvSpPr/>
            <p:nvPr userDrawn="1"/>
          </p:nvSpPr>
          <p:spPr>
            <a:xfrm>
              <a:off x="6812622" y="2388295"/>
              <a:ext cx="126305" cy="12630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2" name="Rektangel 21">
              <a:extLst>
                <a:ext uri="{FF2B5EF4-FFF2-40B4-BE49-F238E27FC236}">
                  <a16:creationId xmlns:a16="http://schemas.microsoft.com/office/drawing/2014/main" id="{A5F72BB2-8D37-F99C-624D-D6B83AEDB706}"/>
                </a:ext>
              </a:extLst>
            </p:cNvPr>
            <p:cNvSpPr/>
            <p:nvPr userDrawn="1"/>
          </p:nvSpPr>
          <p:spPr>
            <a:xfrm>
              <a:off x="6988154" y="2388295"/>
              <a:ext cx="126305" cy="12630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5" name="Rektangel 24">
              <a:extLst>
                <a:ext uri="{FF2B5EF4-FFF2-40B4-BE49-F238E27FC236}">
                  <a16:creationId xmlns:a16="http://schemas.microsoft.com/office/drawing/2014/main" id="{84DFF5F4-D1BE-880D-87D8-99BD8D5986B4}"/>
                </a:ext>
              </a:extLst>
            </p:cNvPr>
            <p:cNvSpPr/>
            <p:nvPr userDrawn="1"/>
          </p:nvSpPr>
          <p:spPr>
            <a:xfrm>
              <a:off x="7163686" y="2388295"/>
              <a:ext cx="126305" cy="12630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6" name="Rektangel 25">
              <a:extLst>
                <a:ext uri="{FF2B5EF4-FFF2-40B4-BE49-F238E27FC236}">
                  <a16:creationId xmlns:a16="http://schemas.microsoft.com/office/drawing/2014/main" id="{57799422-9E37-147F-C5EF-BD69600A0259}"/>
                </a:ext>
              </a:extLst>
            </p:cNvPr>
            <p:cNvSpPr/>
            <p:nvPr userDrawn="1"/>
          </p:nvSpPr>
          <p:spPr>
            <a:xfrm>
              <a:off x="7339218" y="2388295"/>
              <a:ext cx="126305" cy="12630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7" name="Rektangel 26">
              <a:extLst>
                <a:ext uri="{FF2B5EF4-FFF2-40B4-BE49-F238E27FC236}">
                  <a16:creationId xmlns:a16="http://schemas.microsoft.com/office/drawing/2014/main" id="{CF0BD3BD-CA59-5181-6A7D-85BA481CF469}"/>
                </a:ext>
              </a:extLst>
            </p:cNvPr>
            <p:cNvSpPr/>
            <p:nvPr userDrawn="1"/>
          </p:nvSpPr>
          <p:spPr>
            <a:xfrm>
              <a:off x="7514750" y="2388295"/>
              <a:ext cx="126305" cy="126305"/>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8" name="Rektangel 27">
              <a:extLst>
                <a:ext uri="{FF2B5EF4-FFF2-40B4-BE49-F238E27FC236}">
                  <a16:creationId xmlns:a16="http://schemas.microsoft.com/office/drawing/2014/main" id="{AD483FB7-DFED-6269-FDB3-DA99BF8F1738}"/>
                </a:ext>
              </a:extLst>
            </p:cNvPr>
            <p:cNvSpPr/>
            <p:nvPr userDrawn="1"/>
          </p:nvSpPr>
          <p:spPr>
            <a:xfrm>
              <a:off x="7690282" y="2388295"/>
              <a:ext cx="126305" cy="12630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1" name="Rektangel 30">
              <a:extLst>
                <a:ext uri="{FF2B5EF4-FFF2-40B4-BE49-F238E27FC236}">
                  <a16:creationId xmlns:a16="http://schemas.microsoft.com/office/drawing/2014/main" id="{53C50CD2-78C6-259C-97BD-526C014CEC81}"/>
                </a:ext>
              </a:extLst>
            </p:cNvPr>
            <p:cNvSpPr/>
            <p:nvPr userDrawn="1"/>
          </p:nvSpPr>
          <p:spPr>
            <a:xfrm>
              <a:off x="6637090" y="2661345"/>
              <a:ext cx="126305" cy="132095"/>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7" name="Rektangel 46">
              <a:extLst>
                <a:ext uri="{FF2B5EF4-FFF2-40B4-BE49-F238E27FC236}">
                  <a16:creationId xmlns:a16="http://schemas.microsoft.com/office/drawing/2014/main" id="{8C1EA23D-35AA-C628-1834-7EC9974FAFA4}"/>
                </a:ext>
              </a:extLst>
            </p:cNvPr>
            <p:cNvSpPr/>
            <p:nvPr userDrawn="1"/>
          </p:nvSpPr>
          <p:spPr>
            <a:xfrm>
              <a:off x="6637090" y="2794041"/>
              <a:ext cx="126305" cy="132095"/>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5" name="Rektangel 54">
              <a:extLst>
                <a:ext uri="{FF2B5EF4-FFF2-40B4-BE49-F238E27FC236}">
                  <a16:creationId xmlns:a16="http://schemas.microsoft.com/office/drawing/2014/main" id="{583F96BE-E130-3FDD-576F-874BDC4A6C90}"/>
                </a:ext>
              </a:extLst>
            </p:cNvPr>
            <p:cNvSpPr/>
            <p:nvPr userDrawn="1"/>
          </p:nvSpPr>
          <p:spPr>
            <a:xfrm>
              <a:off x="6637090" y="2926737"/>
              <a:ext cx="126305" cy="132095"/>
            </a:xfrm>
            <a:prstGeom prst="rect">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3" name="Rektangel 62">
              <a:extLst>
                <a:ext uri="{FF2B5EF4-FFF2-40B4-BE49-F238E27FC236}">
                  <a16:creationId xmlns:a16="http://schemas.microsoft.com/office/drawing/2014/main" id="{33F1335E-E254-7491-5F15-30754BBD151E}"/>
                </a:ext>
              </a:extLst>
            </p:cNvPr>
            <p:cNvSpPr/>
            <p:nvPr userDrawn="1"/>
          </p:nvSpPr>
          <p:spPr>
            <a:xfrm>
              <a:off x="6637090" y="3059433"/>
              <a:ext cx="126305" cy="132095"/>
            </a:xfrm>
            <a:prstGeom prst="rect">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33" name="Rektangel 1032">
              <a:extLst>
                <a:ext uri="{FF2B5EF4-FFF2-40B4-BE49-F238E27FC236}">
                  <a16:creationId xmlns:a16="http://schemas.microsoft.com/office/drawing/2014/main" id="{B691ED7D-5446-C50C-8BC0-D7AB6D614765}"/>
                </a:ext>
              </a:extLst>
            </p:cNvPr>
            <p:cNvSpPr/>
            <p:nvPr userDrawn="1"/>
          </p:nvSpPr>
          <p:spPr>
            <a:xfrm>
              <a:off x="6637090" y="3192130"/>
              <a:ext cx="126305" cy="132095"/>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2" name="Rektangel 1041">
              <a:extLst>
                <a:ext uri="{FF2B5EF4-FFF2-40B4-BE49-F238E27FC236}">
                  <a16:creationId xmlns:a16="http://schemas.microsoft.com/office/drawing/2014/main" id="{7F5FD652-25CD-24B4-271B-3CFC6E465C27}"/>
                </a:ext>
              </a:extLst>
            </p:cNvPr>
            <p:cNvSpPr/>
            <p:nvPr userDrawn="1"/>
          </p:nvSpPr>
          <p:spPr>
            <a:xfrm>
              <a:off x="6812622" y="2661345"/>
              <a:ext cx="126305" cy="132095"/>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3" name="Rektangel 1042">
              <a:extLst>
                <a:ext uri="{FF2B5EF4-FFF2-40B4-BE49-F238E27FC236}">
                  <a16:creationId xmlns:a16="http://schemas.microsoft.com/office/drawing/2014/main" id="{46276B80-6A92-8513-3337-2E24980A3660}"/>
                </a:ext>
              </a:extLst>
            </p:cNvPr>
            <p:cNvSpPr/>
            <p:nvPr userDrawn="1"/>
          </p:nvSpPr>
          <p:spPr>
            <a:xfrm>
              <a:off x="6812622" y="2794041"/>
              <a:ext cx="126305" cy="132095"/>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4" name="Rektangel 1043">
              <a:extLst>
                <a:ext uri="{FF2B5EF4-FFF2-40B4-BE49-F238E27FC236}">
                  <a16:creationId xmlns:a16="http://schemas.microsoft.com/office/drawing/2014/main" id="{DF08EB8B-05A1-5D1E-3453-E35F156EA44C}"/>
                </a:ext>
              </a:extLst>
            </p:cNvPr>
            <p:cNvSpPr/>
            <p:nvPr userDrawn="1"/>
          </p:nvSpPr>
          <p:spPr>
            <a:xfrm>
              <a:off x="6812622" y="2926737"/>
              <a:ext cx="126305" cy="132095"/>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5" name="Rektangel 1044">
              <a:extLst>
                <a:ext uri="{FF2B5EF4-FFF2-40B4-BE49-F238E27FC236}">
                  <a16:creationId xmlns:a16="http://schemas.microsoft.com/office/drawing/2014/main" id="{73BCDEB0-F256-9D9A-1735-36C73E5A4254}"/>
                </a:ext>
              </a:extLst>
            </p:cNvPr>
            <p:cNvSpPr/>
            <p:nvPr userDrawn="1"/>
          </p:nvSpPr>
          <p:spPr>
            <a:xfrm>
              <a:off x="6812622" y="3059433"/>
              <a:ext cx="126305" cy="132095"/>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6" name="Rektangel 1045">
              <a:extLst>
                <a:ext uri="{FF2B5EF4-FFF2-40B4-BE49-F238E27FC236}">
                  <a16:creationId xmlns:a16="http://schemas.microsoft.com/office/drawing/2014/main" id="{8FB9E9DD-EB3E-746C-2937-90EBE84B3B2A}"/>
                </a:ext>
              </a:extLst>
            </p:cNvPr>
            <p:cNvSpPr/>
            <p:nvPr userDrawn="1"/>
          </p:nvSpPr>
          <p:spPr>
            <a:xfrm>
              <a:off x="6812622" y="3192130"/>
              <a:ext cx="126305" cy="132095"/>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7" name="Rektangel 1046">
              <a:extLst>
                <a:ext uri="{FF2B5EF4-FFF2-40B4-BE49-F238E27FC236}">
                  <a16:creationId xmlns:a16="http://schemas.microsoft.com/office/drawing/2014/main" id="{BF36CC62-D665-E681-0504-9607980B29D1}"/>
                </a:ext>
              </a:extLst>
            </p:cNvPr>
            <p:cNvSpPr/>
            <p:nvPr userDrawn="1"/>
          </p:nvSpPr>
          <p:spPr>
            <a:xfrm>
              <a:off x="6988154" y="2661345"/>
              <a:ext cx="126305" cy="132095"/>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8" name="Rektangel 1047">
              <a:extLst>
                <a:ext uri="{FF2B5EF4-FFF2-40B4-BE49-F238E27FC236}">
                  <a16:creationId xmlns:a16="http://schemas.microsoft.com/office/drawing/2014/main" id="{2ED8E59C-4621-6900-D5FB-392B5F63EB15}"/>
                </a:ext>
              </a:extLst>
            </p:cNvPr>
            <p:cNvSpPr/>
            <p:nvPr userDrawn="1"/>
          </p:nvSpPr>
          <p:spPr>
            <a:xfrm>
              <a:off x="6988154" y="2794041"/>
              <a:ext cx="126305" cy="132095"/>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9" name="Rektangel 1048">
              <a:extLst>
                <a:ext uri="{FF2B5EF4-FFF2-40B4-BE49-F238E27FC236}">
                  <a16:creationId xmlns:a16="http://schemas.microsoft.com/office/drawing/2014/main" id="{1D1DFB72-8F94-C092-AB42-28E3BBF12D65}"/>
                </a:ext>
              </a:extLst>
            </p:cNvPr>
            <p:cNvSpPr/>
            <p:nvPr userDrawn="1"/>
          </p:nvSpPr>
          <p:spPr>
            <a:xfrm>
              <a:off x="6988154" y="2926737"/>
              <a:ext cx="126305" cy="132095"/>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0" name="Rektangel 1049">
              <a:extLst>
                <a:ext uri="{FF2B5EF4-FFF2-40B4-BE49-F238E27FC236}">
                  <a16:creationId xmlns:a16="http://schemas.microsoft.com/office/drawing/2014/main" id="{9B388C52-8786-0F82-B433-3A79F1A4541A}"/>
                </a:ext>
              </a:extLst>
            </p:cNvPr>
            <p:cNvSpPr/>
            <p:nvPr userDrawn="1"/>
          </p:nvSpPr>
          <p:spPr>
            <a:xfrm>
              <a:off x="6988154" y="3059433"/>
              <a:ext cx="126305" cy="132095"/>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1" name="Rektangel 1050">
              <a:extLst>
                <a:ext uri="{FF2B5EF4-FFF2-40B4-BE49-F238E27FC236}">
                  <a16:creationId xmlns:a16="http://schemas.microsoft.com/office/drawing/2014/main" id="{D4A998FA-E595-5120-1049-A3CC1C33E72E}"/>
                </a:ext>
              </a:extLst>
            </p:cNvPr>
            <p:cNvSpPr/>
            <p:nvPr userDrawn="1"/>
          </p:nvSpPr>
          <p:spPr>
            <a:xfrm>
              <a:off x="6988154" y="3192130"/>
              <a:ext cx="126305" cy="132095"/>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2" name="Rektangel 1051">
              <a:extLst>
                <a:ext uri="{FF2B5EF4-FFF2-40B4-BE49-F238E27FC236}">
                  <a16:creationId xmlns:a16="http://schemas.microsoft.com/office/drawing/2014/main" id="{C8E27C97-6977-891F-B3C0-4CDE580AF57D}"/>
                </a:ext>
              </a:extLst>
            </p:cNvPr>
            <p:cNvSpPr/>
            <p:nvPr userDrawn="1"/>
          </p:nvSpPr>
          <p:spPr>
            <a:xfrm>
              <a:off x="7163686" y="2661345"/>
              <a:ext cx="126305" cy="132095"/>
            </a:xfrm>
            <a:prstGeom prst="rect">
              <a:avLst/>
            </a:prstGeom>
            <a:solidFill>
              <a:schemeClr val="accent3">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3" name="Rektangel 1052">
              <a:extLst>
                <a:ext uri="{FF2B5EF4-FFF2-40B4-BE49-F238E27FC236}">
                  <a16:creationId xmlns:a16="http://schemas.microsoft.com/office/drawing/2014/main" id="{19FB03B5-BA18-74B7-9DEB-889CA8566539}"/>
                </a:ext>
              </a:extLst>
            </p:cNvPr>
            <p:cNvSpPr/>
            <p:nvPr userDrawn="1"/>
          </p:nvSpPr>
          <p:spPr>
            <a:xfrm>
              <a:off x="7163686" y="2794041"/>
              <a:ext cx="126305" cy="132095"/>
            </a:xfrm>
            <a:prstGeom prst="rect">
              <a:avLst/>
            </a:prstGeom>
            <a:solidFill>
              <a:schemeClr val="accent3">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4" name="Rektangel 1053">
              <a:extLst>
                <a:ext uri="{FF2B5EF4-FFF2-40B4-BE49-F238E27FC236}">
                  <a16:creationId xmlns:a16="http://schemas.microsoft.com/office/drawing/2014/main" id="{57CEB0A0-35F5-997A-61EB-3E655B67D34B}"/>
                </a:ext>
              </a:extLst>
            </p:cNvPr>
            <p:cNvSpPr/>
            <p:nvPr userDrawn="1"/>
          </p:nvSpPr>
          <p:spPr>
            <a:xfrm>
              <a:off x="7163686" y="2926737"/>
              <a:ext cx="126305" cy="132095"/>
            </a:xfrm>
            <a:prstGeom prst="rect">
              <a:avLst/>
            </a:prstGeom>
            <a:solidFill>
              <a:schemeClr val="accent3">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5" name="Rektangel 1054">
              <a:extLst>
                <a:ext uri="{FF2B5EF4-FFF2-40B4-BE49-F238E27FC236}">
                  <a16:creationId xmlns:a16="http://schemas.microsoft.com/office/drawing/2014/main" id="{187C5504-CF38-10EF-6656-9D373F47022B}"/>
                </a:ext>
              </a:extLst>
            </p:cNvPr>
            <p:cNvSpPr/>
            <p:nvPr userDrawn="1"/>
          </p:nvSpPr>
          <p:spPr>
            <a:xfrm>
              <a:off x="7163686" y="3059433"/>
              <a:ext cx="126305" cy="132095"/>
            </a:xfrm>
            <a:prstGeom prst="rect">
              <a:avLst/>
            </a:prstGeom>
            <a:solidFill>
              <a:schemeClr val="accent3">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6" name="Rektangel 1055">
              <a:extLst>
                <a:ext uri="{FF2B5EF4-FFF2-40B4-BE49-F238E27FC236}">
                  <a16:creationId xmlns:a16="http://schemas.microsoft.com/office/drawing/2014/main" id="{00ECB6FD-B078-6ED8-3BF0-E6FFFB4125FF}"/>
                </a:ext>
              </a:extLst>
            </p:cNvPr>
            <p:cNvSpPr/>
            <p:nvPr userDrawn="1"/>
          </p:nvSpPr>
          <p:spPr>
            <a:xfrm>
              <a:off x="7163686" y="3192130"/>
              <a:ext cx="126305" cy="132095"/>
            </a:xfrm>
            <a:prstGeom prst="rect">
              <a:avLst/>
            </a:prstGeom>
            <a:solidFill>
              <a:schemeClr val="accent3">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7" name="Rektangel 1056">
              <a:extLst>
                <a:ext uri="{FF2B5EF4-FFF2-40B4-BE49-F238E27FC236}">
                  <a16:creationId xmlns:a16="http://schemas.microsoft.com/office/drawing/2014/main" id="{2A81D134-CDD5-3A11-68DD-9A7DA325C5E2}"/>
                </a:ext>
              </a:extLst>
            </p:cNvPr>
            <p:cNvSpPr/>
            <p:nvPr userDrawn="1"/>
          </p:nvSpPr>
          <p:spPr>
            <a:xfrm>
              <a:off x="7339331" y="2661345"/>
              <a:ext cx="126305" cy="132095"/>
            </a:xfrm>
            <a:prstGeom prst="rect">
              <a:avLst/>
            </a:prstGeom>
            <a:solidFill>
              <a:schemeClr val="accent4">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8" name="Rektangel 1057">
              <a:extLst>
                <a:ext uri="{FF2B5EF4-FFF2-40B4-BE49-F238E27FC236}">
                  <a16:creationId xmlns:a16="http://schemas.microsoft.com/office/drawing/2014/main" id="{A3E6B7BF-B8DF-4895-BFF7-E48F3EA56C3C}"/>
                </a:ext>
              </a:extLst>
            </p:cNvPr>
            <p:cNvSpPr/>
            <p:nvPr userDrawn="1"/>
          </p:nvSpPr>
          <p:spPr>
            <a:xfrm>
              <a:off x="7339331" y="2794041"/>
              <a:ext cx="126305" cy="132095"/>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9" name="Rektangel 1058">
              <a:extLst>
                <a:ext uri="{FF2B5EF4-FFF2-40B4-BE49-F238E27FC236}">
                  <a16:creationId xmlns:a16="http://schemas.microsoft.com/office/drawing/2014/main" id="{C9880F48-FE6A-D652-5F55-4BD96B03F4E4}"/>
                </a:ext>
              </a:extLst>
            </p:cNvPr>
            <p:cNvSpPr/>
            <p:nvPr userDrawn="1"/>
          </p:nvSpPr>
          <p:spPr>
            <a:xfrm>
              <a:off x="7339331" y="2926737"/>
              <a:ext cx="126305" cy="132095"/>
            </a:xfrm>
            <a:prstGeom prst="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0" name="Rektangel 1059">
              <a:extLst>
                <a:ext uri="{FF2B5EF4-FFF2-40B4-BE49-F238E27FC236}">
                  <a16:creationId xmlns:a16="http://schemas.microsoft.com/office/drawing/2014/main" id="{3D6EF6E0-55EF-D427-7BD3-3F9C9599C746}"/>
                </a:ext>
              </a:extLst>
            </p:cNvPr>
            <p:cNvSpPr/>
            <p:nvPr userDrawn="1"/>
          </p:nvSpPr>
          <p:spPr>
            <a:xfrm>
              <a:off x="7339331" y="3059433"/>
              <a:ext cx="126305" cy="132095"/>
            </a:xfrm>
            <a:prstGeom prst="rect">
              <a:avLst/>
            </a:prstGeom>
            <a:solidFill>
              <a:schemeClr val="accent4">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1" name="Rektangel 1060">
              <a:extLst>
                <a:ext uri="{FF2B5EF4-FFF2-40B4-BE49-F238E27FC236}">
                  <a16:creationId xmlns:a16="http://schemas.microsoft.com/office/drawing/2014/main" id="{BB5DD28F-1631-1EC1-63A2-5C34A28B0C19}"/>
                </a:ext>
              </a:extLst>
            </p:cNvPr>
            <p:cNvSpPr/>
            <p:nvPr userDrawn="1"/>
          </p:nvSpPr>
          <p:spPr>
            <a:xfrm>
              <a:off x="7339331" y="3192130"/>
              <a:ext cx="126305" cy="132095"/>
            </a:xfrm>
            <a:prstGeom prst="rect">
              <a:avLst/>
            </a:prstGeom>
            <a:solidFill>
              <a:schemeClr val="accent4">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2" name="Rektangel 1061">
              <a:extLst>
                <a:ext uri="{FF2B5EF4-FFF2-40B4-BE49-F238E27FC236}">
                  <a16:creationId xmlns:a16="http://schemas.microsoft.com/office/drawing/2014/main" id="{C2846DE4-F371-1BF5-4167-59B95320B756}"/>
                </a:ext>
              </a:extLst>
            </p:cNvPr>
            <p:cNvSpPr/>
            <p:nvPr userDrawn="1"/>
          </p:nvSpPr>
          <p:spPr>
            <a:xfrm>
              <a:off x="7513832" y="2661345"/>
              <a:ext cx="126305" cy="132095"/>
            </a:xfrm>
            <a:prstGeom prst="rect">
              <a:avLst/>
            </a:prstGeom>
            <a:solidFill>
              <a:schemeClr val="accent5">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3" name="Rektangel 1062">
              <a:extLst>
                <a:ext uri="{FF2B5EF4-FFF2-40B4-BE49-F238E27FC236}">
                  <a16:creationId xmlns:a16="http://schemas.microsoft.com/office/drawing/2014/main" id="{D1FCE270-22E9-6108-5292-0A2E890C7042}"/>
                </a:ext>
              </a:extLst>
            </p:cNvPr>
            <p:cNvSpPr/>
            <p:nvPr userDrawn="1"/>
          </p:nvSpPr>
          <p:spPr>
            <a:xfrm>
              <a:off x="7513832" y="2794041"/>
              <a:ext cx="126305" cy="132095"/>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4" name="Rektangel 1063">
              <a:extLst>
                <a:ext uri="{FF2B5EF4-FFF2-40B4-BE49-F238E27FC236}">
                  <a16:creationId xmlns:a16="http://schemas.microsoft.com/office/drawing/2014/main" id="{E0AB0C3D-3E2C-BA8B-F8FF-D1BAE2FD78AB}"/>
                </a:ext>
              </a:extLst>
            </p:cNvPr>
            <p:cNvSpPr/>
            <p:nvPr userDrawn="1"/>
          </p:nvSpPr>
          <p:spPr>
            <a:xfrm>
              <a:off x="7513832" y="2926737"/>
              <a:ext cx="126305" cy="132095"/>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5" name="Rektangel 1064">
              <a:extLst>
                <a:ext uri="{FF2B5EF4-FFF2-40B4-BE49-F238E27FC236}">
                  <a16:creationId xmlns:a16="http://schemas.microsoft.com/office/drawing/2014/main" id="{A5B9B835-C0B3-CE1F-0F4F-E77B314EE265}"/>
                </a:ext>
              </a:extLst>
            </p:cNvPr>
            <p:cNvSpPr/>
            <p:nvPr userDrawn="1"/>
          </p:nvSpPr>
          <p:spPr>
            <a:xfrm>
              <a:off x="7513832" y="3059433"/>
              <a:ext cx="126305" cy="132095"/>
            </a:xfrm>
            <a:prstGeom prst="rect">
              <a:avLst/>
            </a:prstGeom>
            <a:solidFill>
              <a:schemeClr val="accent5">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6" name="Rektangel 1065">
              <a:extLst>
                <a:ext uri="{FF2B5EF4-FFF2-40B4-BE49-F238E27FC236}">
                  <a16:creationId xmlns:a16="http://schemas.microsoft.com/office/drawing/2014/main" id="{B6F46CE6-CCAF-9D3F-1627-61487FF99D45}"/>
                </a:ext>
              </a:extLst>
            </p:cNvPr>
            <p:cNvSpPr/>
            <p:nvPr userDrawn="1"/>
          </p:nvSpPr>
          <p:spPr>
            <a:xfrm>
              <a:off x="7513832" y="3192130"/>
              <a:ext cx="126305" cy="132095"/>
            </a:xfrm>
            <a:prstGeom prst="rect">
              <a:avLst/>
            </a:prstGeom>
            <a:solidFill>
              <a:schemeClr val="accent5">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7" name="Rektangel 1066">
              <a:extLst>
                <a:ext uri="{FF2B5EF4-FFF2-40B4-BE49-F238E27FC236}">
                  <a16:creationId xmlns:a16="http://schemas.microsoft.com/office/drawing/2014/main" id="{B0D96E62-E6D5-5382-108B-2D8B21B1C7C0}"/>
                </a:ext>
              </a:extLst>
            </p:cNvPr>
            <p:cNvSpPr/>
            <p:nvPr userDrawn="1"/>
          </p:nvSpPr>
          <p:spPr>
            <a:xfrm>
              <a:off x="7690674" y="2661345"/>
              <a:ext cx="126305" cy="132095"/>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8" name="Rektangel 1067">
              <a:extLst>
                <a:ext uri="{FF2B5EF4-FFF2-40B4-BE49-F238E27FC236}">
                  <a16:creationId xmlns:a16="http://schemas.microsoft.com/office/drawing/2014/main" id="{589AC037-F773-58BF-FA0E-B29A0BAE94D6}"/>
                </a:ext>
              </a:extLst>
            </p:cNvPr>
            <p:cNvSpPr/>
            <p:nvPr userDrawn="1"/>
          </p:nvSpPr>
          <p:spPr>
            <a:xfrm>
              <a:off x="7690674" y="2794041"/>
              <a:ext cx="126305" cy="132095"/>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9" name="Rektangel 1068">
              <a:extLst>
                <a:ext uri="{FF2B5EF4-FFF2-40B4-BE49-F238E27FC236}">
                  <a16:creationId xmlns:a16="http://schemas.microsoft.com/office/drawing/2014/main" id="{07045815-7B67-4A94-7C17-8D64E287040A}"/>
                </a:ext>
              </a:extLst>
            </p:cNvPr>
            <p:cNvSpPr/>
            <p:nvPr userDrawn="1"/>
          </p:nvSpPr>
          <p:spPr>
            <a:xfrm>
              <a:off x="7690674" y="2926737"/>
              <a:ext cx="126305" cy="132095"/>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0" name="Rektangel 1069">
              <a:extLst>
                <a:ext uri="{FF2B5EF4-FFF2-40B4-BE49-F238E27FC236}">
                  <a16:creationId xmlns:a16="http://schemas.microsoft.com/office/drawing/2014/main" id="{D85D7A99-C5CD-38F6-939F-A3EF9E12781C}"/>
                </a:ext>
              </a:extLst>
            </p:cNvPr>
            <p:cNvSpPr/>
            <p:nvPr userDrawn="1"/>
          </p:nvSpPr>
          <p:spPr>
            <a:xfrm>
              <a:off x="7690674" y="3059433"/>
              <a:ext cx="126305" cy="132095"/>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1" name="Rektangel 1070">
              <a:extLst>
                <a:ext uri="{FF2B5EF4-FFF2-40B4-BE49-F238E27FC236}">
                  <a16:creationId xmlns:a16="http://schemas.microsoft.com/office/drawing/2014/main" id="{32FB7A58-1D8F-5665-AC4F-BA2FE1869B27}"/>
                </a:ext>
              </a:extLst>
            </p:cNvPr>
            <p:cNvSpPr/>
            <p:nvPr userDrawn="1"/>
          </p:nvSpPr>
          <p:spPr>
            <a:xfrm>
              <a:off x="7690674" y="3192130"/>
              <a:ext cx="126305" cy="132095"/>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7" name="Rektangel 1076">
              <a:extLst>
                <a:ext uri="{FF2B5EF4-FFF2-40B4-BE49-F238E27FC236}">
                  <a16:creationId xmlns:a16="http://schemas.microsoft.com/office/drawing/2014/main" id="{5F9AF638-6FAD-3C50-00FA-ADD872158CE5}"/>
                </a:ext>
              </a:extLst>
            </p:cNvPr>
            <p:cNvSpPr/>
            <p:nvPr userDrawn="1"/>
          </p:nvSpPr>
          <p:spPr>
            <a:xfrm>
              <a:off x="6464595" y="2388295"/>
              <a:ext cx="126305" cy="12630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8" name="Rektangel 1077">
              <a:extLst>
                <a:ext uri="{FF2B5EF4-FFF2-40B4-BE49-F238E27FC236}">
                  <a16:creationId xmlns:a16="http://schemas.microsoft.com/office/drawing/2014/main" id="{C4749DD0-3DD2-A386-7BED-084BA84DBBE6}"/>
                </a:ext>
              </a:extLst>
            </p:cNvPr>
            <p:cNvSpPr/>
            <p:nvPr userDrawn="1"/>
          </p:nvSpPr>
          <p:spPr>
            <a:xfrm>
              <a:off x="6464595" y="2661345"/>
              <a:ext cx="126305" cy="132095"/>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9" name="Rektangel 1078">
              <a:extLst>
                <a:ext uri="{FF2B5EF4-FFF2-40B4-BE49-F238E27FC236}">
                  <a16:creationId xmlns:a16="http://schemas.microsoft.com/office/drawing/2014/main" id="{B4499066-323D-EE08-E5A2-F43B0807892C}"/>
                </a:ext>
              </a:extLst>
            </p:cNvPr>
            <p:cNvSpPr/>
            <p:nvPr userDrawn="1"/>
          </p:nvSpPr>
          <p:spPr>
            <a:xfrm>
              <a:off x="6464595" y="2794041"/>
              <a:ext cx="126305" cy="132095"/>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0" name="Rektangel 1079">
              <a:extLst>
                <a:ext uri="{FF2B5EF4-FFF2-40B4-BE49-F238E27FC236}">
                  <a16:creationId xmlns:a16="http://schemas.microsoft.com/office/drawing/2014/main" id="{1BBF49EA-C637-CAB3-6569-11A2CFD31079}"/>
                </a:ext>
              </a:extLst>
            </p:cNvPr>
            <p:cNvSpPr/>
            <p:nvPr userDrawn="1"/>
          </p:nvSpPr>
          <p:spPr>
            <a:xfrm>
              <a:off x="6464595" y="2926737"/>
              <a:ext cx="126305" cy="132095"/>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1" name="Rektangel 1080">
              <a:extLst>
                <a:ext uri="{FF2B5EF4-FFF2-40B4-BE49-F238E27FC236}">
                  <a16:creationId xmlns:a16="http://schemas.microsoft.com/office/drawing/2014/main" id="{1F27D949-C326-6486-1CD4-2B8AF35ADE78}"/>
                </a:ext>
              </a:extLst>
            </p:cNvPr>
            <p:cNvSpPr/>
            <p:nvPr userDrawn="1"/>
          </p:nvSpPr>
          <p:spPr>
            <a:xfrm>
              <a:off x="6464595" y="3059433"/>
              <a:ext cx="126305" cy="132095"/>
            </a:xfrm>
            <a:prstGeom prst="rect">
              <a:avLst/>
            </a:prstGeom>
            <a:solidFill>
              <a:schemeClr val="bg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2" name="Rektangel 1081">
              <a:extLst>
                <a:ext uri="{FF2B5EF4-FFF2-40B4-BE49-F238E27FC236}">
                  <a16:creationId xmlns:a16="http://schemas.microsoft.com/office/drawing/2014/main" id="{F216B4A1-3944-F8CE-8C9B-FA88B4D03E26}"/>
                </a:ext>
              </a:extLst>
            </p:cNvPr>
            <p:cNvSpPr/>
            <p:nvPr userDrawn="1"/>
          </p:nvSpPr>
          <p:spPr>
            <a:xfrm>
              <a:off x="6464595" y="3192130"/>
              <a:ext cx="126305" cy="132095"/>
            </a:xfrm>
            <a:prstGeom prst="rect">
              <a:avLst/>
            </a:prstGeom>
            <a:solidFill>
              <a:schemeClr val="bg2">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3" name="Rektangel 1082">
              <a:extLst>
                <a:ext uri="{FF2B5EF4-FFF2-40B4-BE49-F238E27FC236}">
                  <a16:creationId xmlns:a16="http://schemas.microsoft.com/office/drawing/2014/main" id="{5F4ADBA2-1A1B-A4CA-F30B-B0C82CEC3557}"/>
                </a:ext>
              </a:extLst>
            </p:cNvPr>
            <p:cNvSpPr/>
            <p:nvPr userDrawn="1"/>
          </p:nvSpPr>
          <p:spPr>
            <a:xfrm>
              <a:off x="6108995" y="3810695"/>
              <a:ext cx="126305" cy="12630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4" name="Rektangel 1083">
              <a:extLst>
                <a:ext uri="{FF2B5EF4-FFF2-40B4-BE49-F238E27FC236}">
                  <a16:creationId xmlns:a16="http://schemas.microsoft.com/office/drawing/2014/main" id="{374BD5DA-8482-21B6-9413-9B1A45CF76C1}"/>
                </a:ext>
              </a:extLst>
            </p:cNvPr>
            <p:cNvSpPr/>
            <p:nvPr userDrawn="1"/>
          </p:nvSpPr>
          <p:spPr>
            <a:xfrm>
              <a:off x="6108995" y="3986378"/>
              <a:ext cx="126305" cy="126305"/>
            </a:xfrm>
            <a:prstGeom prst="rect">
              <a:avLst/>
            </a:prstGeom>
            <a:solidFill>
              <a:srgbClr val="0D4A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5" name="Rektangel 1084">
              <a:extLst>
                <a:ext uri="{FF2B5EF4-FFF2-40B4-BE49-F238E27FC236}">
                  <a16:creationId xmlns:a16="http://schemas.microsoft.com/office/drawing/2014/main" id="{5F6020BD-6733-E876-2089-C3084AEA1A1C}"/>
                </a:ext>
              </a:extLst>
            </p:cNvPr>
            <p:cNvSpPr/>
            <p:nvPr userDrawn="1"/>
          </p:nvSpPr>
          <p:spPr>
            <a:xfrm>
              <a:off x="6108995" y="4162061"/>
              <a:ext cx="126305" cy="126305"/>
            </a:xfrm>
            <a:prstGeom prst="rect">
              <a:avLst/>
            </a:prstGeom>
            <a:solidFill>
              <a:srgbClr val="4DA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6" name="Rektangel 1085">
              <a:extLst>
                <a:ext uri="{FF2B5EF4-FFF2-40B4-BE49-F238E27FC236}">
                  <a16:creationId xmlns:a16="http://schemas.microsoft.com/office/drawing/2014/main" id="{C4348C5F-5E10-920F-C2FB-889532E2F622}"/>
                </a:ext>
              </a:extLst>
            </p:cNvPr>
            <p:cNvSpPr/>
            <p:nvPr userDrawn="1"/>
          </p:nvSpPr>
          <p:spPr>
            <a:xfrm>
              <a:off x="6108995" y="4337745"/>
              <a:ext cx="126305" cy="126305"/>
            </a:xfrm>
            <a:prstGeom prst="rect">
              <a:avLst/>
            </a:prstGeom>
            <a:solidFill>
              <a:srgbClr val="C7EB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7" name="Rektangel 1086">
              <a:extLst>
                <a:ext uri="{FF2B5EF4-FFF2-40B4-BE49-F238E27FC236}">
                  <a16:creationId xmlns:a16="http://schemas.microsoft.com/office/drawing/2014/main" id="{D2D321FD-AE36-8DCA-8744-C0F46B88F58C}"/>
                </a:ext>
              </a:extLst>
            </p:cNvPr>
            <p:cNvSpPr/>
            <p:nvPr userDrawn="1"/>
          </p:nvSpPr>
          <p:spPr>
            <a:xfrm>
              <a:off x="6285031" y="3810695"/>
              <a:ext cx="126305" cy="12630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8" name="Rektangel 1087">
              <a:extLst>
                <a:ext uri="{FF2B5EF4-FFF2-40B4-BE49-F238E27FC236}">
                  <a16:creationId xmlns:a16="http://schemas.microsoft.com/office/drawing/2014/main" id="{A93DF2FE-61D7-AA01-C339-B2ECCF6D103B}"/>
                </a:ext>
              </a:extLst>
            </p:cNvPr>
            <p:cNvSpPr/>
            <p:nvPr userDrawn="1"/>
          </p:nvSpPr>
          <p:spPr>
            <a:xfrm>
              <a:off x="6285031" y="3986378"/>
              <a:ext cx="126305" cy="126305"/>
            </a:xfrm>
            <a:prstGeom prst="rect">
              <a:avLst/>
            </a:prstGeom>
            <a:solidFill>
              <a:srgbClr val="1C43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9" name="Rektangel 1088">
              <a:extLst>
                <a:ext uri="{FF2B5EF4-FFF2-40B4-BE49-F238E27FC236}">
                  <a16:creationId xmlns:a16="http://schemas.microsoft.com/office/drawing/2014/main" id="{89244240-2B76-F8CB-21C9-2B1FA90DD280}"/>
                </a:ext>
              </a:extLst>
            </p:cNvPr>
            <p:cNvSpPr/>
            <p:nvPr userDrawn="1"/>
          </p:nvSpPr>
          <p:spPr>
            <a:xfrm>
              <a:off x="6285031" y="4162061"/>
              <a:ext cx="126305" cy="126305"/>
            </a:xfrm>
            <a:prstGeom prst="rect">
              <a:avLst/>
            </a:prstGeom>
            <a:solidFill>
              <a:srgbClr val="339C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0" name="Rektangel 1089">
              <a:extLst>
                <a:ext uri="{FF2B5EF4-FFF2-40B4-BE49-F238E27FC236}">
                  <a16:creationId xmlns:a16="http://schemas.microsoft.com/office/drawing/2014/main" id="{33D9BE51-B8F2-F451-C1A3-3725C01F9D93}"/>
                </a:ext>
              </a:extLst>
            </p:cNvPr>
            <p:cNvSpPr/>
            <p:nvPr userDrawn="1"/>
          </p:nvSpPr>
          <p:spPr>
            <a:xfrm>
              <a:off x="6285031" y="4337745"/>
              <a:ext cx="126305" cy="126305"/>
            </a:xfrm>
            <a:prstGeom prst="rect">
              <a:avLst/>
            </a:prstGeom>
            <a:solidFill>
              <a:srgbClr val="B2E0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1" name="Rektangel 1090">
              <a:extLst>
                <a:ext uri="{FF2B5EF4-FFF2-40B4-BE49-F238E27FC236}">
                  <a16:creationId xmlns:a16="http://schemas.microsoft.com/office/drawing/2014/main" id="{ACA30911-7D60-921E-C70A-F693BE675834}"/>
                </a:ext>
              </a:extLst>
            </p:cNvPr>
            <p:cNvSpPr/>
            <p:nvPr userDrawn="1"/>
          </p:nvSpPr>
          <p:spPr>
            <a:xfrm>
              <a:off x="6461067" y="3810695"/>
              <a:ext cx="126305" cy="12630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2" name="Rektangel 1091">
              <a:extLst>
                <a:ext uri="{FF2B5EF4-FFF2-40B4-BE49-F238E27FC236}">
                  <a16:creationId xmlns:a16="http://schemas.microsoft.com/office/drawing/2014/main" id="{7C3A2D5F-4466-B210-4CF0-4DBBC6BB3BA6}"/>
                </a:ext>
              </a:extLst>
            </p:cNvPr>
            <p:cNvSpPr/>
            <p:nvPr userDrawn="1"/>
          </p:nvSpPr>
          <p:spPr>
            <a:xfrm>
              <a:off x="6461067" y="3986378"/>
              <a:ext cx="126305" cy="126305"/>
            </a:xfrm>
            <a:prstGeom prst="rect">
              <a:avLst/>
            </a:prstGeom>
            <a:solidFill>
              <a:srgbClr val="7800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3" name="Rektangel 1092">
              <a:extLst>
                <a:ext uri="{FF2B5EF4-FFF2-40B4-BE49-F238E27FC236}">
                  <a16:creationId xmlns:a16="http://schemas.microsoft.com/office/drawing/2014/main" id="{3DB1223D-C353-676D-5093-C19368A843EA}"/>
                </a:ext>
              </a:extLst>
            </p:cNvPr>
            <p:cNvSpPr/>
            <p:nvPr userDrawn="1"/>
          </p:nvSpPr>
          <p:spPr>
            <a:xfrm>
              <a:off x="6461067" y="4162061"/>
              <a:ext cx="126305" cy="126305"/>
            </a:xfrm>
            <a:prstGeom prst="rect">
              <a:avLst/>
            </a:prstGeom>
            <a:solidFill>
              <a:srgbClr val="E86A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4" name="Rektangel 1093">
              <a:extLst>
                <a:ext uri="{FF2B5EF4-FFF2-40B4-BE49-F238E27FC236}">
                  <a16:creationId xmlns:a16="http://schemas.microsoft.com/office/drawing/2014/main" id="{ECBE00DC-9A99-ED4F-7AB0-E71447F5BE95}"/>
                </a:ext>
              </a:extLst>
            </p:cNvPr>
            <p:cNvSpPr/>
            <p:nvPr userDrawn="1"/>
          </p:nvSpPr>
          <p:spPr>
            <a:xfrm>
              <a:off x="6461067" y="4337745"/>
              <a:ext cx="126305" cy="126305"/>
            </a:xfrm>
            <a:prstGeom prst="rect">
              <a:avLst/>
            </a:prstGeom>
            <a:solidFill>
              <a:srgbClr val="FFCC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5" name="Rektangel 1094">
              <a:extLst>
                <a:ext uri="{FF2B5EF4-FFF2-40B4-BE49-F238E27FC236}">
                  <a16:creationId xmlns:a16="http://schemas.microsoft.com/office/drawing/2014/main" id="{5BAC4B2F-5948-684F-53E5-17024EA24387}"/>
                </a:ext>
              </a:extLst>
            </p:cNvPr>
            <p:cNvSpPr/>
            <p:nvPr userDrawn="1"/>
          </p:nvSpPr>
          <p:spPr>
            <a:xfrm>
              <a:off x="6637103" y="3810695"/>
              <a:ext cx="126305" cy="12630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6" name="Rektangel 1095">
              <a:extLst>
                <a:ext uri="{FF2B5EF4-FFF2-40B4-BE49-F238E27FC236}">
                  <a16:creationId xmlns:a16="http://schemas.microsoft.com/office/drawing/2014/main" id="{9DED6478-BDF3-512F-58F3-E36C2B3C3BAA}"/>
                </a:ext>
              </a:extLst>
            </p:cNvPr>
            <p:cNvSpPr/>
            <p:nvPr userDrawn="1"/>
          </p:nvSpPr>
          <p:spPr>
            <a:xfrm>
              <a:off x="6637103" y="3986378"/>
              <a:ext cx="126305" cy="126305"/>
            </a:xfrm>
            <a:prstGeom prst="rect">
              <a:avLst/>
            </a:prstGeom>
            <a:solidFill>
              <a:srgbClr val="A65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7" name="Rektangel 1096">
              <a:extLst>
                <a:ext uri="{FF2B5EF4-FFF2-40B4-BE49-F238E27FC236}">
                  <a16:creationId xmlns:a16="http://schemas.microsoft.com/office/drawing/2014/main" id="{6D820422-D0D9-5ACE-DB5E-ACF44106A99E}"/>
                </a:ext>
              </a:extLst>
            </p:cNvPr>
            <p:cNvSpPr/>
            <p:nvPr userDrawn="1"/>
          </p:nvSpPr>
          <p:spPr>
            <a:xfrm>
              <a:off x="6637103" y="4162061"/>
              <a:ext cx="126305" cy="126305"/>
            </a:xfrm>
            <a:prstGeom prst="rect">
              <a:avLst/>
            </a:prstGeom>
            <a:solidFill>
              <a:srgbClr val="FFB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8" name="Rektangel 1097">
              <a:extLst>
                <a:ext uri="{FF2B5EF4-FFF2-40B4-BE49-F238E27FC236}">
                  <a16:creationId xmlns:a16="http://schemas.microsoft.com/office/drawing/2014/main" id="{8B60BAF5-04DE-84E4-664B-F75D369387BB}"/>
                </a:ext>
              </a:extLst>
            </p:cNvPr>
            <p:cNvSpPr/>
            <p:nvPr userDrawn="1"/>
          </p:nvSpPr>
          <p:spPr>
            <a:xfrm>
              <a:off x="6637103" y="4337745"/>
              <a:ext cx="126305" cy="126305"/>
            </a:xfrm>
            <a:prstGeom prst="rect">
              <a:avLst/>
            </a:prstGeom>
            <a:solidFill>
              <a:srgbClr val="FFF0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9" name="Rektangel 1098">
              <a:extLst>
                <a:ext uri="{FF2B5EF4-FFF2-40B4-BE49-F238E27FC236}">
                  <a16:creationId xmlns:a16="http://schemas.microsoft.com/office/drawing/2014/main" id="{2E36144B-8356-508C-530F-E4563E893F8E}"/>
                </a:ext>
              </a:extLst>
            </p:cNvPr>
            <p:cNvSpPr/>
            <p:nvPr userDrawn="1"/>
          </p:nvSpPr>
          <p:spPr>
            <a:xfrm>
              <a:off x="6813139" y="3810695"/>
              <a:ext cx="126305" cy="12630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0" name="Rektangel 1099">
              <a:extLst>
                <a:ext uri="{FF2B5EF4-FFF2-40B4-BE49-F238E27FC236}">
                  <a16:creationId xmlns:a16="http://schemas.microsoft.com/office/drawing/2014/main" id="{4A6003A8-E644-C22A-594E-648C05A084B5}"/>
                </a:ext>
              </a:extLst>
            </p:cNvPr>
            <p:cNvSpPr/>
            <p:nvPr userDrawn="1"/>
          </p:nvSpPr>
          <p:spPr>
            <a:xfrm>
              <a:off x="6813139" y="3986378"/>
              <a:ext cx="126305" cy="126305"/>
            </a:xfrm>
            <a:prstGeom prst="rect">
              <a:avLst/>
            </a:prstGeom>
            <a:solidFill>
              <a:srgbClr val="3232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1" name="Rektangel 1100">
              <a:extLst>
                <a:ext uri="{FF2B5EF4-FFF2-40B4-BE49-F238E27FC236}">
                  <a16:creationId xmlns:a16="http://schemas.microsoft.com/office/drawing/2014/main" id="{71252218-348E-C0A3-6703-29BD88D5A17F}"/>
                </a:ext>
              </a:extLst>
            </p:cNvPr>
            <p:cNvSpPr/>
            <p:nvPr userDrawn="1"/>
          </p:nvSpPr>
          <p:spPr>
            <a:xfrm>
              <a:off x="6813139" y="4162061"/>
              <a:ext cx="126305" cy="126305"/>
            </a:xfrm>
            <a:prstGeom prst="rect">
              <a:avLst/>
            </a:prstGeom>
            <a:solidFill>
              <a:srgbClr val="A5A5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2" name="Rektangel 1101">
              <a:extLst>
                <a:ext uri="{FF2B5EF4-FFF2-40B4-BE49-F238E27FC236}">
                  <a16:creationId xmlns:a16="http://schemas.microsoft.com/office/drawing/2014/main" id="{F40D39AB-38A0-8D9F-98CF-0849C6CB1A97}"/>
                </a:ext>
              </a:extLst>
            </p:cNvPr>
            <p:cNvSpPr/>
            <p:nvPr userDrawn="1"/>
          </p:nvSpPr>
          <p:spPr>
            <a:xfrm>
              <a:off x="6813139" y="4337745"/>
              <a:ext cx="126305" cy="126305"/>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3" name="Rektangel 1102">
              <a:extLst>
                <a:ext uri="{FF2B5EF4-FFF2-40B4-BE49-F238E27FC236}">
                  <a16:creationId xmlns:a16="http://schemas.microsoft.com/office/drawing/2014/main" id="{B0EEB85D-E1B5-BB7E-06F5-B7F663E237EA}"/>
                </a:ext>
              </a:extLst>
            </p:cNvPr>
            <p:cNvSpPr/>
            <p:nvPr userDrawn="1"/>
          </p:nvSpPr>
          <p:spPr>
            <a:xfrm>
              <a:off x="6989175" y="3810695"/>
              <a:ext cx="126305" cy="12630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4" name="Rektangel 1103">
              <a:extLst>
                <a:ext uri="{FF2B5EF4-FFF2-40B4-BE49-F238E27FC236}">
                  <a16:creationId xmlns:a16="http://schemas.microsoft.com/office/drawing/2014/main" id="{0C4BF3AC-6949-B173-1F6F-7ACF6CCCA68D}"/>
                </a:ext>
              </a:extLst>
            </p:cNvPr>
            <p:cNvSpPr/>
            <p:nvPr userDrawn="1"/>
          </p:nvSpPr>
          <p:spPr>
            <a:xfrm>
              <a:off x="6989175"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5" name="Rektangel 1104">
              <a:extLst>
                <a:ext uri="{FF2B5EF4-FFF2-40B4-BE49-F238E27FC236}">
                  <a16:creationId xmlns:a16="http://schemas.microsoft.com/office/drawing/2014/main" id="{5E724053-DDC1-BCE6-018B-3C13912CBCAA}"/>
                </a:ext>
              </a:extLst>
            </p:cNvPr>
            <p:cNvSpPr/>
            <p:nvPr userDrawn="1"/>
          </p:nvSpPr>
          <p:spPr>
            <a:xfrm>
              <a:off x="6989175"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7" name="Rektangel 1106">
              <a:extLst>
                <a:ext uri="{FF2B5EF4-FFF2-40B4-BE49-F238E27FC236}">
                  <a16:creationId xmlns:a16="http://schemas.microsoft.com/office/drawing/2014/main" id="{B89A7384-2EB1-E47E-4661-2C135E836BAB}"/>
                </a:ext>
              </a:extLst>
            </p:cNvPr>
            <p:cNvSpPr/>
            <p:nvPr userDrawn="1"/>
          </p:nvSpPr>
          <p:spPr>
            <a:xfrm>
              <a:off x="7165211"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8" name="Rektangel 1107">
              <a:extLst>
                <a:ext uri="{FF2B5EF4-FFF2-40B4-BE49-F238E27FC236}">
                  <a16:creationId xmlns:a16="http://schemas.microsoft.com/office/drawing/2014/main" id="{64053484-E065-730D-63D9-F3F09E971CEC}"/>
                </a:ext>
              </a:extLst>
            </p:cNvPr>
            <p:cNvSpPr/>
            <p:nvPr userDrawn="1"/>
          </p:nvSpPr>
          <p:spPr>
            <a:xfrm>
              <a:off x="7165211"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9" name="Rektangel 1108">
              <a:extLst>
                <a:ext uri="{FF2B5EF4-FFF2-40B4-BE49-F238E27FC236}">
                  <a16:creationId xmlns:a16="http://schemas.microsoft.com/office/drawing/2014/main" id="{E5345871-5F8B-2377-CAC8-6913E51EB927}"/>
                </a:ext>
              </a:extLst>
            </p:cNvPr>
            <p:cNvSpPr/>
            <p:nvPr userDrawn="1"/>
          </p:nvSpPr>
          <p:spPr>
            <a:xfrm>
              <a:off x="7165211"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1" name="Rektangel 1110">
              <a:extLst>
                <a:ext uri="{FF2B5EF4-FFF2-40B4-BE49-F238E27FC236}">
                  <a16:creationId xmlns:a16="http://schemas.microsoft.com/office/drawing/2014/main" id="{15038F50-63E9-76D9-070D-599071F6D0B1}"/>
                </a:ext>
              </a:extLst>
            </p:cNvPr>
            <p:cNvSpPr/>
            <p:nvPr userDrawn="1"/>
          </p:nvSpPr>
          <p:spPr>
            <a:xfrm>
              <a:off x="7341247"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2" name="Rektangel 1111">
              <a:extLst>
                <a:ext uri="{FF2B5EF4-FFF2-40B4-BE49-F238E27FC236}">
                  <a16:creationId xmlns:a16="http://schemas.microsoft.com/office/drawing/2014/main" id="{062851F2-FDB2-63C5-B741-C1CAD1FE3211}"/>
                </a:ext>
              </a:extLst>
            </p:cNvPr>
            <p:cNvSpPr/>
            <p:nvPr userDrawn="1"/>
          </p:nvSpPr>
          <p:spPr>
            <a:xfrm>
              <a:off x="7341247"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3" name="Rektangel 1112">
              <a:extLst>
                <a:ext uri="{FF2B5EF4-FFF2-40B4-BE49-F238E27FC236}">
                  <a16:creationId xmlns:a16="http://schemas.microsoft.com/office/drawing/2014/main" id="{DE4F3BAC-C90D-4B77-27FF-4CD535F909E2}"/>
                </a:ext>
              </a:extLst>
            </p:cNvPr>
            <p:cNvSpPr/>
            <p:nvPr userDrawn="1"/>
          </p:nvSpPr>
          <p:spPr>
            <a:xfrm>
              <a:off x="7341247"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5" name="Rektangel 1114">
              <a:extLst>
                <a:ext uri="{FF2B5EF4-FFF2-40B4-BE49-F238E27FC236}">
                  <a16:creationId xmlns:a16="http://schemas.microsoft.com/office/drawing/2014/main" id="{6625D88E-960F-4248-3CEB-C2E5020321B6}"/>
                </a:ext>
              </a:extLst>
            </p:cNvPr>
            <p:cNvSpPr/>
            <p:nvPr userDrawn="1"/>
          </p:nvSpPr>
          <p:spPr>
            <a:xfrm>
              <a:off x="7517283"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6" name="Rektangel 1115">
              <a:extLst>
                <a:ext uri="{FF2B5EF4-FFF2-40B4-BE49-F238E27FC236}">
                  <a16:creationId xmlns:a16="http://schemas.microsoft.com/office/drawing/2014/main" id="{C10CFB8F-8E16-B335-A926-3A4BAA2E78D5}"/>
                </a:ext>
              </a:extLst>
            </p:cNvPr>
            <p:cNvSpPr/>
            <p:nvPr userDrawn="1"/>
          </p:nvSpPr>
          <p:spPr>
            <a:xfrm>
              <a:off x="7517283"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7" name="Rektangel 1116">
              <a:extLst>
                <a:ext uri="{FF2B5EF4-FFF2-40B4-BE49-F238E27FC236}">
                  <a16:creationId xmlns:a16="http://schemas.microsoft.com/office/drawing/2014/main" id="{1BAFE015-800E-787E-0572-90F6C0823C14}"/>
                </a:ext>
              </a:extLst>
            </p:cNvPr>
            <p:cNvSpPr/>
            <p:nvPr userDrawn="1"/>
          </p:nvSpPr>
          <p:spPr>
            <a:xfrm>
              <a:off x="7517283"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9" name="Rektangel 1118">
              <a:extLst>
                <a:ext uri="{FF2B5EF4-FFF2-40B4-BE49-F238E27FC236}">
                  <a16:creationId xmlns:a16="http://schemas.microsoft.com/office/drawing/2014/main" id="{4A97B2EF-9E28-C94C-6879-E7C073C12C39}"/>
                </a:ext>
              </a:extLst>
            </p:cNvPr>
            <p:cNvSpPr/>
            <p:nvPr userDrawn="1"/>
          </p:nvSpPr>
          <p:spPr>
            <a:xfrm>
              <a:off x="7693320"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20" name="Rektangel 1119">
              <a:extLst>
                <a:ext uri="{FF2B5EF4-FFF2-40B4-BE49-F238E27FC236}">
                  <a16:creationId xmlns:a16="http://schemas.microsoft.com/office/drawing/2014/main" id="{0046F9B6-9CA1-5B09-D162-A1A23AA1E72E}"/>
                </a:ext>
              </a:extLst>
            </p:cNvPr>
            <p:cNvSpPr/>
            <p:nvPr userDrawn="1"/>
          </p:nvSpPr>
          <p:spPr>
            <a:xfrm>
              <a:off x="7693320"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21" name="Rektangel 1120">
              <a:extLst>
                <a:ext uri="{FF2B5EF4-FFF2-40B4-BE49-F238E27FC236}">
                  <a16:creationId xmlns:a16="http://schemas.microsoft.com/office/drawing/2014/main" id="{555E2503-2C99-3601-4234-B5374905D676}"/>
                </a:ext>
              </a:extLst>
            </p:cNvPr>
            <p:cNvSpPr/>
            <p:nvPr userDrawn="1"/>
          </p:nvSpPr>
          <p:spPr>
            <a:xfrm>
              <a:off x="7693320"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grpSp>
      <p:sp>
        <p:nvSpPr>
          <p:cNvPr id="11" name="Rektangel med rundade hörn 10">
            <a:extLst>
              <a:ext uri="{FF2B5EF4-FFF2-40B4-BE49-F238E27FC236}">
                <a16:creationId xmlns:a16="http://schemas.microsoft.com/office/drawing/2014/main" id="{636AEB1C-664E-B3BB-DB73-01E07A3BF846}"/>
              </a:ext>
            </a:extLst>
          </p:cNvPr>
          <p:cNvSpPr/>
          <p:nvPr userDrawn="1"/>
        </p:nvSpPr>
        <p:spPr>
          <a:xfrm>
            <a:off x="6062449" y="2168771"/>
            <a:ext cx="800154" cy="97738"/>
          </a:xfrm>
          <a:prstGeom prst="roundRect">
            <a:avLst>
              <a:gd name="adj" fmla="val 0"/>
            </a:avLst>
          </a:prstGeom>
          <a:noFill/>
          <a:ln w="15875">
            <a:solidFill>
              <a:srgbClr val="2FBA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26" name="Rektangel med rundade hörn 1125">
            <a:extLst>
              <a:ext uri="{FF2B5EF4-FFF2-40B4-BE49-F238E27FC236}">
                <a16:creationId xmlns:a16="http://schemas.microsoft.com/office/drawing/2014/main" id="{F5D2D686-1879-1B11-9682-DCB8A43C167A}"/>
              </a:ext>
            </a:extLst>
          </p:cNvPr>
          <p:cNvSpPr/>
          <p:nvPr userDrawn="1"/>
        </p:nvSpPr>
        <p:spPr>
          <a:xfrm>
            <a:off x="6062449" y="2800595"/>
            <a:ext cx="800154" cy="331200"/>
          </a:xfrm>
          <a:prstGeom prst="roundRect">
            <a:avLst>
              <a:gd name="adj" fmla="val 0"/>
            </a:avLst>
          </a:prstGeom>
          <a:noFill/>
          <a:ln w="15875">
            <a:solidFill>
              <a:srgbClr val="2FBA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38" name="Grupp 37">
            <a:extLst>
              <a:ext uri="{FF2B5EF4-FFF2-40B4-BE49-F238E27FC236}">
                <a16:creationId xmlns:a16="http://schemas.microsoft.com/office/drawing/2014/main" id="{6F818A9C-F465-3CE9-20FA-7BDEA4C864A3}"/>
              </a:ext>
            </a:extLst>
          </p:cNvPr>
          <p:cNvGrpSpPr/>
          <p:nvPr userDrawn="1"/>
        </p:nvGrpSpPr>
        <p:grpSpPr>
          <a:xfrm>
            <a:off x="6074571" y="3306851"/>
            <a:ext cx="781200" cy="90681"/>
            <a:chOff x="6511014" y="2308965"/>
            <a:chExt cx="602272" cy="346936"/>
          </a:xfrm>
        </p:grpSpPr>
        <p:sp>
          <p:nvSpPr>
            <p:cNvPr id="39" name="Rektangel med rundade hörn 38">
              <a:extLst>
                <a:ext uri="{FF2B5EF4-FFF2-40B4-BE49-F238E27FC236}">
                  <a16:creationId xmlns:a16="http://schemas.microsoft.com/office/drawing/2014/main" id="{341D2BCA-FEB1-3F16-2075-DBBCEE121133}"/>
                </a:ext>
              </a:extLst>
            </p:cNvPr>
            <p:cNvSpPr/>
            <p:nvPr/>
          </p:nvSpPr>
          <p:spPr>
            <a:xfrm>
              <a:off x="6511014" y="2308965"/>
              <a:ext cx="602272" cy="346936"/>
            </a:xfrm>
            <a:prstGeom prst="roundRect">
              <a:avLst>
                <a:gd name="adj" fmla="val 2307"/>
              </a:avLst>
            </a:prstGeom>
            <a:solidFill>
              <a:srgbClr val="F9535C">
                <a:alpha val="4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40" name="Rak 39">
              <a:extLst>
                <a:ext uri="{FF2B5EF4-FFF2-40B4-BE49-F238E27FC236}">
                  <a16:creationId xmlns:a16="http://schemas.microsoft.com/office/drawing/2014/main" id="{245C22F3-BAE7-75A9-96B0-E39BB2EFEC22}"/>
                </a:ext>
              </a:extLst>
            </p:cNvPr>
            <p:cNvCxnSpPr>
              <a:cxnSpLocks/>
            </p:cNvCxnSpPr>
            <p:nvPr/>
          </p:nvCxnSpPr>
          <p:spPr>
            <a:xfrm>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cxnSp>
          <p:nvCxnSpPr>
            <p:cNvPr id="41" name="Rak 40">
              <a:extLst>
                <a:ext uri="{FF2B5EF4-FFF2-40B4-BE49-F238E27FC236}">
                  <a16:creationId xmlns:a16="http://schemas.microsoft.com/office/drawing/2014/main" id="{1947DE09-EBCF-E910-33E6-512123ADAAFA}"/>
                </a:ext>
              </a:extLst>
            </p:cNvPr>
            <p:cNvCxnSpPr>
              <a:cxnSpLocks/>
            </p:cNvCxnSpPr>
            <p:nvPr/>
          </p:nvCxnSpPr>
          <p:spPr>
            <a:xfrm flipH="1">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grpSp>
      <p:grpSp>
        <p:nvGrpSpPr>
          <p:cNvPr id="1127" name="Grupp 1126">
            <a:extLst>
              <a:ext uri="{FF2B5EF4-FFF2-40B4-BE49-F238E27FC236}">
                <a16:creationId xmlns:a16="http://schemas.microsoft.com/office/drawing/2014/main" id="{5E961FC3-B409-F6A8-2D6C-145379049C89}"/>
              </a:ext>
            </a:extLst>
          </p:cNvPr>
          <p:cNvGrpSpPr/>
          <p:nvPr userDrawn="1"/>
        </p:nvGrpSpPr>
        <p:grpSpPr>
          <a:xfrm>
            <a:off x="6074571" y="2295574"/>
            <a:ext cx="781200" cy="324083"/>
            <a:chOff x="6511014" y="2308965"/>
            <a:chExt cx="602272" cy="346936"/>
          </a:xfrm>
        </p:grpSpPr>
        <p:sp>
          <p:nvSpPr>
            <p:cNvPr id="1128" name="Rektangel med rundade hörn 1127">
              <a:extLst>
                <a:ext uri="{FF2B5EF4-FFF2-40B4-BE49-F238E27FC236}">
                  <a16:creationId xmlns:a16="http://schemas.microsoft.com/office/drawing/2014/main" id="{2B5BA7A3-F734-9E73-0F7B-B2A14C010F59}"/>
                </a:ext>
              </a:extLst>
            </p:cNvPr>
            <p:cNvSpPr/>
            <p:nvPr/>
          </p:nvSpPr>
          <p:spPr>
            <a:xfrm>
              <a:off x="6511014" y="2308965"/>
              <a:ext cx="602272" cy="346936"/>
            </a:xfrm>
            <a:prstGeom prst="roundRect">
              <a:avLst>
                <a:gd name="adj" fmla="val 2307"/>
              </a:avLst>
            </a:prstGeom>
            <a:solidFill>
              <a:srgbClr val="F9535C">
                <a:alpha val="4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129" name="Rak 1128">
              <a:extLst>
                <a:ext uri="{FF2B5EF4-FFF2-40B4-BE49-F238E27FC236}">
                  <a16:creationId xmlns:a16="http://schemas.microsoft.com/office/drawing/2014/main" id="{23AB9D37-FDD0-9B73-576D-D72C040BD7D8}"/>
                </a:ext>
              </a:extLst>
            </p:cNvPr>
            <p:cNvCxnSpPr>
              <a:cxnSpLocks/>
            </p:cNvCxnSpPr>
            <p:nvPr/>
          </p:nvCxnSpPr>
          <p:spPr>
            <a:xfrm>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cxnSp>
          <p:nvCxnSpPr>
            <p:cNvPr id="1130" name="Rak 1129">
              <a:extLst>
                <a:ext uri="{FF2B5EF4-FFF2-40B4-BE49-F238E27FC236}">
                  <a16:creationId xmlns:a16="http://schemas.microsoft.com/office/drawing/2014/main" id="{3A5FBCF0-695B-2C2E-D769-6AEE9E5D9CA6}"/>
                </a:ext>
              </a:extLst>
            </p:cNvPr>
            <p:cNvCxnSpPr>
              <a:cxnSpLocks/>
            </p:cNvCxnSpPr>
            <p:nvPr/>
          </p:nvCxnSpPr>
          <p:spPr>
            <a:xfrm flipH="1">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227242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ccessibility Office 2013/2016">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3968F577-4190-D3A2-B5A8-E34ADF1ABC61}"/>
              </a:ext>
            </a:extLst>
          </p:cNvPr>
          <p:cNvSpPr>
            <a:spLocks noGrp="1"/>
          </p:cNvSpPr>
          <p:nvPr>
            <p:ph type="dt" sz="half" idx="10"/>
          </p:nvPr>
        </p:nvSpPr>
        <p:spPr/>
        <p:txBody>
          <a:bodyPr/>
          <a:lstStyle/>
          <a:p>
            <a:fld id="{120FD48D-1F42-B341-AF85-AE480DB64991}" type="datetime1">
              <a:rPr lang="sv-SE" smtClean="0"/>
              <a:t>2025-03-25</a:t>
            </a:fld>
            <a:endParaRPr lang="sv-SE" dirty="0"/>
          </a:p>
        </p:txBody>
      </p:sp>
      <p:sp>
        <p:nvSpPr>
          <p:cNvPr id="4" name="Platshållare för sidfot 3">
            <a:extLst>
              <a:ext uri="{FF2B5EF4-FFF2-40B4-BE49-F238E27FC236}">
                <a16:creationId xmlns:a16="http://schemas.microsoft.com/office/drawing/2014/main" id="{2AD44966-3286-DD76-F24B-E5B897B19E36}"/>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618B16DD-2293-3CEC-1E7B-F472FFA64C04}"/>
              </a:ext>
            </a:extLst>
          </p:cNvPr>
          <p:cNvSpPr>
            <a:spLocks noGrp="1"/>
          </p:cNvSpPr>
          <p:nvPr>
            <p:ph type="sldNum" sz="quarter" idx="12"/>
          </p:nvPr>
        </p:nvSpPr>
        <p:spPr/>
        <p:txBody>
          <a:bodyPr/>
          <a:lstStyle/>
          <a:p>
            <a:fld id="{B716C8F4-20CD-364A-8A8E-DE130115B178}" type="slidenum">
              <a:rPr lang="sv-SE" smtClean="0"/>
              <a:pPr/>
              <a:t>‹#›</a:t>
            </a:fld>
            <a:endParaRPr lang="sv-SE"/>
          </a:p>
        </p:txBody>
      </p:sp>
      <p:sp>
        <p:nvSpPr>
          <p:cNvPr id="7" name="textruta 6">
            <a:extLst>
              <a:ext uri="{FF2B5EF4-FFF2-40B4-BE49-F238E27FC236}">
                <a16:creationId xmlns:a16="http://schemas.microsoft.com/office/drawing/2014/main" id="{90ED1EC6-276A-A06E-A517-156B8EACE0DE}"/>
              </a:ext>
            </a:extLst>
          </p:cNvPr>
          <p:cNvSpPr txBox="1"/>
          <p:nvPr userDrawn="1"/>
        </p:nvSpPr>
        <p:spPr>
          <a:xfrm>
            <a:off x="600076" y="1008476"/>
            <a:ext cx="10991850" cy="1103312"/>
          </a:xfrm>
          <a:prstGeom prst="rect">
            <a:avLst/>
          </a:prstGeom>
          <a:noFill/>
        </p:spPr>
        <p:txBody>
          <a:bodyPr wrap="square" anchor="t">
            <a:noAutofit/>
          </a:bodyPr>
          <a:lstStyle/>
          <a:p>
            <a:r>
              <a:rPr lang="en-US" sz="4000" b="1" noProof="0" dirty="0">
                <a:solidFill>
                  <a:schemeClr val="tx2"/>
                </a:solidFill>
                <a:latin typeface="+mj-lt"/>
              </a:rPr>
              <a:t>Make your presentation accessible</a:t>
            </a:r>
          </a:p>
        </p:txBody>
      </p:sp>
      <p:sp>
        <p:nvSpPr>
          <p:cNvPr id="2" name="textruta 1">
            <a:extLst>
              <a:ext uri="{FF2B5EF4-FFF2-40B4-BE49-F238E27FC236}">
                <a16:creationId xmlns:a16="http://schemas.microsoft.com/office/drawing/2014/main" id="{1A0056A6-C8C3-8E39-A19D-E42D44FC04A1}"/>
              </a:ext>
            </a:extLst>
          </p:cNvPr>
          <p:cNvSpPr txBox="1"/>
          <p:nvPr userDrawn="1"/>
        </p:nvSpPr>
        <p:spPr>
          <a:xfrm>
            <a:off x="600075" y="1790514"/>
            <a:ext cx="1099026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noProof="0" dirty="0">
                <a:solidFill>
                  <a:schemeClr val="accent1"/>
                </a:solidFill>
                <a:latin typeface="+mn-lt"/>
              </a:rPr>
              <a:t>The template is set up to be as accessibility-friendly as possible, but there are two things you need to do yourself as you add content. </a:t>
            </a:r>
            <a:r>
              <a:rPr lang="en-US" sz="1600" b="1" noProof="0" dirty="0">
                <a:solidFill>
                  <a:schemeClr val="accent1"/>
                </a:solidFill>
                <a:latin typeface="+mn-lt"/>
              </a:rPr>
              <a:t>The instructions below are for Office 2013/2016.</a:t>
            </a:r>
          </a:p>
        </p:txBody>
      </p:sp>
      <p:sp>
        <p:nvSpPr>
          <p:cNvPr id="11" name="textruta 10">
            <a:extLst>
              <a:ext uri="{FF2B5EF4-FFF2-40B4-BE49-F238E27FC236}">
                <a16:creationId xmlns:a16="http://schemas.microsoft.com/office/drawing/2014/main" id="{D3950EA1-6BC3-FA92-A900-5D1873DA5B6D}"/>
              </a:ext>
            </a:extLst>
          </p:cNvPr>
          <p:cNvSpPr txBox="1"/>
          <p:nvPr userDrawn="1"/>
        </p:nvSpPr>
        <p:spPr>
          <a:xfrm>
            <a:off x="6000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latin typeface="+mj-lt"/>
              </a:rPr>
              <a:t>Add alternative text for images/figures</a:t>
            </a:r>
          </a:p>
        </p:txBody>
      </p:sp>
      <p:sp>
        <p:nvSpPr>
          <p:cNvPr id="12" name="textruta 11">
            <a:extLst>
              <a:ext uri="{FF2B5EF4-FFF2-40B4-BE49-F238E27FC236}">
                <a16:creationId xmlns:a16="http://schemas.microsoft.com/office/drawing/2014/main" id="{F72A4E10-E85F-9067-684F-58257918714F}"/>
              </a:ext>
            </a:extLst>
          </p:cNvPr>
          <p:cNvSpPr txBox="1"/>
          <p:nvPr userDrawn="1"/>
        </p:nvSpPr>
        <p:spPr>
          <a:xfrm>
            <a:off x="600076" y="3031066"/>
            <a:ext cx="5314950" cy="1513235"/>
          </a:xfrm>
          <a:prstGeom prst="rect">
            <a:avLst/>
          </a:prstGeom>
          <a:noFill/>
        </p:spPr>
        <p:txBody>
          <a:bodyPr wrap="square" rtlCol="0">
            <a:spAutoFit/>
          </a:bodyPr>
          <a:lstStyle/>
          <a:p>
            <a:pPr marL="0" indent="0">
              <a:spcAft>
                <a:spcPts val="1000"/>
              </a:spcAft>
              <a:buNone/>
            </a:pPr>
            <a:r>
              <a:rPr lang="en-US" sz="1200" dirty="0"/>
              <a:t>Right-click on an image/figure and select the option "Format Picture." A tab will then open on the right side of the window. Choose the </a:t>
            </a:r>
            <a:r>
              <a:rPr lang="en-US" sz="1200" i="1" dirty="0"/>
              <a:t>Size and Properties</a:t>
            </a:r>
            <a:r>
              <a:rPr lang="en-US" sz="1200" dirty="0"/>
              <a:t> of the figure, then select </a:t>
            </a:r>
            <a:r>
              <a:rPr lang="en-US" sz="1200" i="1" dirty="0"/>
              <a:t>Alternative Text</a:t>
            </a:r>
            <a:r>
              <a:rPr lang="en-US" sz="1200" dirty="0"/>
              <a:t>. Describe your image/figure in 1-2 sentences that will be read aloud by screen readers for those with visual impairments.</a:t>
            </a:r>
          </a:p>
          <a:p>
            <a:pPr marL="0" indent="0">
              <a:spcAft>
                <a:spcPts val="1000"/>
              </a:spcAft>
              <a:buNone/>
            </a:pPr>
            <a:r>
              <a:rPr lang="en-US" sz="1200" dirty="0"/>
              <a:t>If the image/figure serves no informative purpose and you want to exclude it, you can simply leave the title and description empty.</a:t>
            </a:r>
          </a:p>
        </p:txBody>
      </p:sp>
      <p:sp>
        <p:nvSpPr>
          <p:cNvPr id="13" name="textruta 12">
            <a:extLst>
              <a:ext uri="{FF2B5EF4-FFF2-40B4-BE49-F238E27FC236}">
                <a16:creationId xmlns:a16="http://schemas.microsoft.com/office/drawing/2014/main" id="{EE3FC087-E3DB-F3EF-9BDB-AB9263D72EEF}"/>
              </a:ext>
            </a:extLst>
          </p:cNvPr>
          <p:cNvSpPr txBox="1"/>
          <p:nvPr userDrawn="1"/>
        </p:nvSpPr>
        <p:spPr>
          <a:xfrm>
            <a:off x="62769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smtClean="0">
                <a:solidFill>
                  <a:schemeClr val="tx2"/>
                </a:solidFill>
                <a:latin typeface="+mj-lt"/>
              </a:rPr>
              <a:t>Set reading order</a:t>
            </a:r>
            <a:endParaRPr lang="en-US" sz="1600" b="1" noProof="0" dirty="0">
              <a:solidFill>
                <a:schemeClr val="tx2"/>
              </a:solidFill>
              <a:latin typeface="+mj-lt"/>
            </a:endParaRPr>
          </a:p>
        </p:txBody>
      </p:sp>
      <p:sp>
        <p:nvSpPr>
          <p:cNvPr id="14" name="textruta 13">
            <a:extLst>
              <a:ext uri="{FF2B5EF4-FFF2-40B4-BE49-F238E27FC236}">
                <a16:creationId xmlns:a16="http://schemas.microsoft.com/office/drawing/2014/main" id="{A12E57D3-1BFC-4BED-5424-48C6609FCB60}"/>
              </a:ext>
            </a:extLst>
          </p:cNvPr>
          <p:cNvSpPr txBox="1"/>
          <p:nvPr userDrawn="1"/>
        </p:nvSpPr>
        <p:spPr>
          <a:xfrm>
            <a:off x="6276976" y="3031066"/>
            <a:ext cx="5314950" cy="3216265"/>
          </a:xfrm>
          <a:prstGeom prst="rect">
            <a:avLst/>
          </a:prstGeom>
          <a:noFill/>
        </p:spPr>
        <p:txBody>
          <a:bodyPr wrap="square" rtlCol="0">
            <a:spAutoFit/>
          </a:bodyPr>
          <a:lstStyle/>
          <a:p>
            <a:pPr>
              <a:spcAft>
                <a:spcPts val="600"/>
              </a:spcAft>
            </a:pPr>
            <a:r>
              <a:rPr lang="en-US" sz="1200" dirty="0"/>
              <a:t>The predefined fields in the templates have a set reading order, but if you add additional/custom text boxes, images, SmartArt, or other content, you should check that the reading order is logical. Otherwise, the objects will be read in the order they were added to the page.</a:t>
            </a:r>
          </a:p>
          <a:p>
            <a:pPr marL="0" indent="0">
              <a:spcAft>
                <a:spcPts val="600"/>
              </a:spcAft>
              <a:buNone/>
            </a:pPr>
            <a:r>
              <a:rPr lang="en-US" sz="1200" b="1" dirty="0">
                <a:solidFill>
                  <a:schemeClr val="accent1"/>
                </a:solidFill>
                <a:latin typeface="+mj-lt"/>
              </a:rPr>
              <a:t>You can control the reading order by:</a:t>
            </a:r>
          </a:p>
          <a:p>
            <a:pPr marL="228600" indent="-228600">
              <a:spcAft>
                <a:spcPts val="600"/>
              </a:spcAft>
              <a:buClr>
                <a:schemeClr val="accent1"/>
              </a:buClr>
              <a:buFont typeface="+mj-lt"/>
              <a:buAutoNum type="arabicPeriod"/>
            </a:pPr>
            <a:r>
              <a:rPr lang="en-US" sz="1200" dirty="0"/>
              <a:t>Selecting an object in the file.</a:t>
            </a:r>
          </a:p>
          <a:p>
            <a:pPr marL="228600" indent="-228600">
              <a:spcAft>
                <a:spcPts val="600"/>
              </a:spcAft>
              <a:buClr>
                <a:schemeClr val="accent1"/>
              </a:buClr>
              <a:buFont typeface="+mj-lt"/>
              <a:buAutoNum type="arabicPeriod"/>
            </a:pPr>
            <a:r>
              <a:rPr lang="en-US" sz="1200" dirty="0"/>
              <a:t>Choosing the "Format" tab that appears on the right side of the ribbon.</a:t>
            </a:r>
          </a:p>
          <a:p>
            <a:pPr marL="228600" indent="-228600">
              <a:spcAft>
                <a:spcPts val="600"/>
              </a:spcAft>
              <a:buClr>
                <a:schemeClr val="accent1"/>
              </a:buClr>
              <a:buFont typeface="+mj-lt"/>
              <a:buAutoNum type="arabicPeriod"/>
            </a:pPr>
            <a:r>
              <a:rPr lang="en-US" sz="1200" dirty="0"/>
              <a:t>Selecting "Selection Pane" in the "Arrange" group.</a:t>
            </a:r>
          </a:p>
          <a:p>
            <a:pPr marL="228600" indent="-228600">
              <a:spcAft>
                <a:spcPts val="600"/>
              </a:spcAft>
              <a:buClr>
                <a:schemeClr val="accent1"/>
              </a:buClr>
              <a:buFont typeface="+mj-lt"/>
              <a:buAutoNum type="arabicPeriod"/>
            </a:pPr>
            <a:r>
              <a:rPr lang="en-US" sz="1200" dirty="0"/>
              <a:t>Selecting one or more objects in the list.</a:t>
            </a:r>
          </a:p>
          <a:p>
            <a:pPr marL="228600" indent="-228600">
              <a:spcAft>
                <a:spcPts val="600"/>
              </a:spcAft>
              <a:buClr>
                <a:schemeClr val="accent1"/>
              </a:buClr>
              <a:buFont typeface="+mj-lt"/>
              <a:buAutoNum type="arabicPeriod"/>
            </a:pPr>
            <a:r>
              <a:rPr lang="en-US" sz="1200" dirty="0"/>
              <a:t>Dragging the selection upward or downward, or clicking the "Up" button.</a:t>
            </a:r>
          </a:p>
          <a:p>
            <a:pPr marL="228600" indent="-228600">
              <a:spcAft>
                <a:spcPts val="600"/>
              </a:spcAft>
              <a:buClr>
                <a:schemeClr val="accent1"/>
              </a:buClr>
              <a:buFont typeface="+mj-lt"/>
              <a:buAutoNum type="arabicPeriod"/>
            </a:pPr>
            <a:r>
              <a:rPr lang="en-US" sz="1200" dirty="0"/>
              <a:t>Dragging the objects until they have the desired order. This will not affect the layout on the page, only the order in which they are read by screen readers.</a:t>
            </a:r>
          </a:p>
        </p:txBody>
      </p:sp>
    </p:spTree>
    <p:extLst>
      <p:ext uri="{BB962C8B-B14F-4D97-AF65-F5344CB8AC3E}">
        <p14:creationId xmlns:p14="http://schemas.microsoft.com/office/powerpoint/2010/main" val="460740386"/>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ccessibility Office 365/2019">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3968F577-4190-D3A2-B5A8-E34ADF1ABC61}"/>
              </a:ext>
            </a:extLst>
          </p:cNvPr>
          <p:cNvSpPr>
            <a:spLocks noGrp="1"/>
          </p:cNvSpPr>
          <p:nvPr>
            <p:ph type="dt" sz="half" idx="10"/>
          </p:nvPr>
        </p:nvSpPr>
        <p:spPr/>
        <p:txBody>
          <a:bodyPr/>
          <a:lstStyle/>
          <a:p>
            <a:fld id="{45830D3C-297D-AF4B-BF84-42155CB091D6}" type="datetime1">
              <a:rPr lang="sv-SE" smtClean="0"/>
              <a:t>2025-03-25</a:t>
            </a:fld>
            <a:endParaRPr lang="sv-SE" dirty="0"/>
          </a:p>
        </p:txBody>
      </p:sp>
      <p:sp>
        <p:nvSpPr>
          <p:cNvPr id="4" name="Platshållare för sidfot 3">
            <a:extLst>
              <a:ext uri="{FF2B5EF4-FFF2-40B4-BE49-F238E27FC236}">
                <a16:creationId xmlns:a16="http://schemas.microsoft.com/office/drawing/2014/main" id="{2AD44966-3286-DD76-F24B-E5B897B19E36}"/>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618B16DD-2293-3CEC-1E7B-F472FFA64C04}"/>
              </a:ext>
            </a:extLst>
          </p:cNvPr>
          <p:cNvSpPr>
            <a:spLocks noGrp="1"/>
          </p:cNvSpPr>
          <p:nvPr>
            <p:ph type="sldNum" sz="quarter" idx="12"/>
          </p:nvPr>
        </p:nvSpPr>
        <p:spPr/>
        <p:txBody>
          <a:bodyPr/>
          <a:lstStyle/>
          <a:p>
            <a:fld id="{B716C8F4-20CD-364A-8A8E-DE130115B178}" type="slidenum">
              <a:rPr lang="sv-SE" smtClean="0"/>
              <a:pPr/>
              <a:t>‹#›</a:t>
            </a:fld>
            <a:endParaRPr lang="sv-SE"/>
          </a:p>
        </p:txBody>
      </p:sp>
      <p:sp>
        <p:nvSpPr>
          <p:cNvPr id="11" name="textruta 10">
            <a:extLst>
              <a:ext uri="{FF2B5EF4-FFF2-40B4-BE49-F238E27FC236}">
                <a16:creationId xmlns:a16="http://schemas.microsoft.com/office/drawing/2014/main" id="{D3950EA1-6BC3-FA92-A900-5D1873DA5B6D}"/>
              </a:ext>
            </a:extLst>
          </p:cNvPr>
          <p:cNvSpPr txBox="1"/>
          <p:nvPr userDrawn="1"/>
        </p:nvSpPr>
        <p:spPr>
          <a:xfrm>
            <a:off x="6000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latin typeface="+mj-lt"/>
              </a:rPr>
              <a:t>Add alternative text for images/figures</a:t>
            </a:r>
          </a:p>
        </p:txBody>
      </p:sp>
      <p:sp>
        <p:nvSpPr>
          <p:cNvPr id="12" name="textruta 11">
            <a:extLst>
              <a:ext uri="{FF2B5EF4-FFF2-40B4-BE49-F238E27FC236}">
                <a16:creationId xmlns:a16="http://schemas.microsoft.com/office/drawing/2014/main" id="{F72A4E10-E85F-9067-684F-58257918714F}"/>
              </a:ext>
            </a:extLst>
          </p:cNvPr>
          <p:cNvSpPr txBox="1"/>
          <p:nvPr userDrawn="1"/>
        </p:nvSpPr>
        <p:spPr>
          <a:xfrm>
            <a:off x="600076" y="3031066"/>
            <a:ext cx="5314950" cy="1513235"/>
          </a:xfrm>
          <a:prstGeom prst="rect">
            <a:avLst/>
          </a:prstGeom>
          <a:noFill/>
        </p:spPr>
        <p:txBody>
          <a:bodyPr wrap="square" rtlCol="0">
            <a:spAutoFit/>
          </a:bodyPr>
          <a:lstStyle/>
          <a:p>
            <a:pPr marL="0" indent="0">
              <a:spcAft>
                <a:spcPts val="1000"/>
              </a:spcAft>
              <a:buNone/>
            </a:pPr>
            <a:r>
              <a:rPr lang="en-US" sz="1200" dirty="0"/>
              <a:t>Right-click on an image/figure and select the option "Format Picture." A tab will then open on the right side of the window. Choose the </a:t>
            </a:r>
            <a:r>
              <a:rPr lang="en-US" sz="1200" i="1" dirty="0"/>
              <a:t>Size and Properties</a:t>
            </a:r>
            <a:r>
              <a:rPr lang="en-US" sz="1200" dirty="0"/>
              <a:t> of the figure, then select </a:t>
            </a:r>
            <a:r>
              <a:rPr lang="en-US" sz="1200" i="1" dirty="0"/>
              <a:t>Alternative Text</a:t>
            </a:r>
            <a:r>
              <a:rPr lang="en-US" sz="1200" dirty="0"/>
              <a:t>. Describe your image/figure in 1-2 sentences that will be read aloud by screen readers for those with visual impairments.</a:t>
            </a:r>
          </a:p>
          <a:p>
            <a:pPr marL="0" indent="0">
              <a:spcAft>
                <a:spcPts val="1000"/>
              </a:spcAft>
              <a:buNone/>
            </a:pPr>
            <a:r>
              <a:rPr lang="en-US" sz="1200" dirty="0"/>
              <a:t>If the image/figure serves no informative purpose and you want to exclude it, you can simply leave the title and description empty.</a:t>
            </a:r>
          </a:p>
        </p:txBody>
      </p:sp>
      <p:sp>
        <p:nvSpPr>
          <p:cNvPr id="13" name="textruta 12">
            <a:extLst>
              <a:ext uri="{FF2B5EF4-FFF2-40B4-BE49-F238E27FC236}">
                <a16:creationId xmlns:a16="http://schemas.microsoft.com/office/drawing/2014/main" id="{EE3FC087-E3DB-F3EF-9BDB-AB9263D72EEF}"/>
              </a:ext>
            </a:extLst>
          </p:cNvPr>
          <p:cNvSpPr txBox="1"/>
          <p:nvPr userDrawn="1"/>
        </p:nvSpPr>
        <p:spPr>
          <a:xfrm>
            <a:off x="62769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smtClean="0">
                <a:solidFill>
                  <a:schemeClr val="tx2"/>
                </a:solidFill>
                <a:latin typeface="+mj-lt"/>
              </a:rPr>
              <a:t>Set reading order</a:t>
            </a:r>
            <a:endParaRPr lang="en-US" sz="1600" b="1" noProof="0" dirty="0">
              <a:solidFill>
                <a:schemeClr val="tx2"/>
              </a:solidFill>
              <a:latin typeface="+mj-lt"/>
            </a:endParaRPr>
          </a:p>
        </p:txBody>
      </p:sp>
      <p:sp>
        <p:nvSpPr>
          <p:cNvPr id="14" name="textruta 13">
            <a:extLst>
              <a:ext uri="{FF2B5EF4-FFF2-40B4-BE49-F238E27FC236}">
                <a16:creationId xmlns:a16="http://schemas.microsoft.com/office/drawing/2014/main" id="{A12E57D3-1BFC-4BED-5424-48C6609FCB60}"/>
              </a:ext>
            </a:extLst>
          </p:cNvPr>
          <p:cNvSpPr txBox="1"/>
          <p:nvPr userDrawn="1"/>
        </p:nvSpPr>
        <p:spPr>
          <a:xfrm>
            <a:off x="6276976" y="3031066"/>
            <a:ext cx="5314950" cy="2246769"/>
          </a:xfrm>
          <a:prstGeom prst="rect">
            <a:avLst/>
          </a:prstGeom>
          <a:noFill/>
        </p:spPr>
        <p:txBody>
          <a:bodyPr wrap="square" rtlCol="0">
            <a:spAutoFit/>
          </a:bodyPr>
          <a:lstStyle/>
          <a:p>
            <a:pPr marL="0" indent="0">
              <a:spcAft>
                <a:spcPts val="600"/>
              </a:spcAft>
              <a:buNone/>
            </a:pPr>
            <a:r>
              <a:rPr lang="en-US" sz="1200" dirty="0"/>
              <a:t>The predefined fields in the templates have a set reading order, but if you add additional/custom text boxes, images, SmartArt, or other content, you should check that the reading order is logical. Otherwise, the objects will be read in the order they were added to the page.</a:t>
            </a:r>
          </a:p>
          <a:p>
            <a:pPr marL="0" indent="0">
              <a:spcAft>
                <a:spcPts val="600"/>
              </a:spcAft>
              <a:buNone/>
            </a:pPr>
            <a:r>
              <a:rPr lang="en-US" sz="1200" b="1" dirty="0">
                <a:solidFill>
                  <a:schemeClr val="accent1"/>
                </a:solidFill>
              </a:rPr>
              <a:t>You can control the reading order by:</a:t>
            </a:r>
          </a:p>
          <a:p>
            <a:pPr marL="228600" indent="-228600">
              <a:spcAft>
                <a:spcPts val="600"/>
              </a:spcAft>
              <a:buClr>
                <a:schemeClr val="accent1"/>
              </a:buClr>
              <a:buFont typeface="+mj-lt"/>
              <a:buAutoNum type="arabicPeriod"/>
            </a:pPr>
            <a:r>
              <a:rPr lang="en-US" sz="1200" dirty="0"/>
              <a:t>On the </a:t>
            </a:r>
            <a:r>
              <a:rPr lang="en-US" sz="1200" i="1" dirty="0"/>
              <a:t>Home</a:t>
            </a:r>
            <a:r>
              <a:rPr lang="en-US" sz="1200" dirty="0"/>
              <a:t> tab, select </a:t>
            </a:r>
            <a:r>
              <a:rPr lang="en-US" sz="1200" i="1" dirty="0"/>
              <a:t>Arrange</a:t>
            </a:r>
          </a:p>
          <a:p>
            <a:pPr marL="228600" indent="-228600">
              <a:spcAft>
                <a:spcPts val="600"/>
              </a:spcAft>
              <a:buClr>
                <a:schemeClr val="accent1"/>
              </a:buClr>
              <a:buFont typeface="+mj-lt"/>
              <a:buAutoNum type="arabicPeriod"/>
            </a:pPr>
            <a:r>
              <a:rPr lang="en-US" sz="1200" dirty="0"/>
              <a:t>From the </a:t>
            </a:r>
            <a:r>
              <a:rPr lang="en-US" sz="1200" i="1" dirty="0"/>
              <a:t>Arrange </a:t>
            </a:r>
            <a:r>
              <a:rPr lang="en-US" sz="1200" dirty="0"/>
              <a:t>menu, choose "Selection Pane.“</a:t>
            </a:r>
          </a:p>
          <a:p>
            <a:pPr marL="228600" indent="-228600">
              <a:spcAft>
                <a:spcPts val="600"/>
              </a:spcAft>
              <a:buClr>
                <a:schemeClr val="accent1"/>
              </a:buClr>
              <a:buFont typeface="+mj-lt"/>
              <a:buAutoNum type="arabicPeriod"/>
            </a:pPr>
            <a:r>
              <a:rPr lang="en-US" sz="1200" dirty="0"/>
              <a:t>A tab will open on the right side of the window. Drag the objects until they have the desired order. This will not affect the layout on the page, only the order in which they are read by screen readers.</a:t>
            </a:r>
          </a:p>
        </p:txBody>
      </p:sp>
      <p:sp>
        <p:nvSpPr>
          <p:cNvPr id="6" name="textruta 5">
            <a:extLst>
              <a:ext uri="{FF2B5EF4-FFF2-40B4-BE49-F238E27FC236}">
                <a16:creationId xmlns:a16="http://schemas.microsoft.com/office/drawing/2014/main" id="{60BCB9D5-FB2E-F01B-B2C5-5BFB4C55D46E}"/>
              </a:ext>
            </a:extLst>
          </p:cNvPr>
          <p:cNvSpPr txBox="1"/>
          <p:nvPr userDrawn="1"/>
        </p:nvSpPr>
        <p:spPr>
          <a:xfrm>
            <a:off x="600076" y="1008476"/>
            <a:ext cx="10991850" cy="1103312"/>
          </a:xfrm>
          <a:prstGeom prst="rect">
            <a:avLst/>
          </a:prstGeom>
          <a:noFill/>
        </p:spPr>
        <p:txBody>
          <a:bodyPr wrap="square" anchor="t">
            <a:noAutofit/>
          </a:bodyPr>
          <a:lstStyle/>
          <a:p>
            <a:r>
              <a:rPr lang="en-US" sz="4000" b="1" noProof="0" dirty="0">
                <a:solidFill>
                  <a:schemeClr val="tx2"/>
                </a:solidFill>
                <a:latin typeface="+mj-lt"/>
              </a:rPr>
              <a:t>Make your presentation accessible</a:t>
            </a:r>
          </a:p>
        </p:txBody>
      </p:sp>
      <p:sp>
        <p:nvSpPr>
          <p:cNvPr id="8" name="textruta 7">
            <a:extLst>
              <a:ext uri="{FF2B5EF4-FFF2-40B4-BE49-F238E27FC236}">
                <a16:creationId xmlns:a16="http://schemas.microsoft.com/office/drawing/2014/main" id="{83F6329C-964B-2CDD-13A7-0D9A1FF8FB4F}"/>
              </a:ext>
            </a:extLst>
          </p:cNvPr>
          <p:cNvSpPr txBox="1"/>
          <p:nvPr userDrawn="1"/>
        </p:nvSpPr>
        <p:spPr>
          <a:xfrm>
            <a:off x="600075" y="1790514"/>
            <a:ext cx="1099026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noProof="0" dirty="0">
                <a:solidFill>
                  <a:schemeClr val="accent1"/>
                </a:solidFill>
                <a:latin typeface="+mn-lt"/>
              </a:rPr>
              <a:t>The template is set up to be as accessibility-friendly as possible, but there are two things you need to do yourself as you add content. </a:t>
            </a:r>
            <a:r>
              <a:rPr lang="en-US" sz="1600" b="1" noProof="0" dirty="0">
                <a:solidFill>
                  <a:schemeClr val="accent1"/>
                </a:solidFill>
                <a:latin typeface="+mn-lt"/>
              </a:rPr>
              <a:t>The instructions below are for Office 365 or Office 2019.</a:t>
            </a:r>
          </a:p>
        </p:txBody>
      </p:sp>
    </p:spTree>
    <p:extLst>
      <p:ext uri="{BB962C8B-B14F-4D97-AF65-F5344CB8AC3E}">
        <p14:creationId xmlns:p14="http://schemas.microsoft.com/office/powerpoint/2010/main" val="78837107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chapter, image, light blue">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275DBF22-A5DA-3B43-92C3-F6BCD51A4216}"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195098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le/chapter, sand">
    <p:bg>
      <p:bgPr>
        <a:solidFill>
          <a:schemeClr val="bg2"/>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3B3563A2-9CD9-4FFB-4072-1AE98552F239}"/>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230F5ACA-7455-4642-BFE0-35A3360E2D3F}"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368993895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chapter, image, san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6" name="Platshållare för bildnummer 2">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237029E1-9B44-DE43-98B9-EBAFD8B9E3F1}"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Tree>
    <p:extLst>
      <p:ext uri="{BB962C8B-B14F-4D97-AF65-F5344CB8AC3E}">
        <p14:creationId xmlns:p14="http://schemas.microsoft.com/office/powerpoint/2010/main" val="3734903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Title/chapter, KTH blue">
    <p:bg>
      <p:bgPr>
        <a:solidFill>
          <a:schemeClr val="accent1"/>
        </a:solidFill>
        <a:effectLst/>
      </p:bgPr>
    </p:bg>
    <p:spTree>
      <p:nvGrpSpPr>
        <p:cNvPr id="1" name=""/>
        <p:cNvGrpSpPr/>
        <p:nvPr/>
      </p:nvGrpSpPr>
      <p:grpSpPr>
        <a:xfrm>
          <a:off x="0" y="0"/>
          <a:ext cx="0" cy="0"/>
          <a:chOff x="0" y="0"/>
          <a:chExt cx="0" cy="0"/>
        </a:xfrm>
      </p:grpSpPr>
      <p:pic>
        <p:nvPicPr>
          <p:cNvPr id="9" name="Bild 8">
            <a:extLst>
              <a:ext uri="{FF2B5EF4-FFF2-40B4-BE49-F238E27FC236}">
                <a16:creationId xmlns:a16="http://schemas.microsoft.com/office/drawing/2014/main" id="{BD7C2495-EEC2-B0B4-E314-5E0AAC7DA05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pic>
        <p:nvPicPr>
          <p:cNvPr id="8" name="Bild 7">
            <a:extLst>
              <a:ext uri="{FF2B5EF4-FFF2-40B4-BE49-F238E27FC236}">
                <a16:creationId xmlns:a16="http://schemas.microsoft.com/office/drawing/2014/main" id="{2A6CC77B-C027-6CAF-7D4C-2E3A15A51698}"/>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solidFill>
                  <a:schemeClr val="bg1"/>
                </a:solidFill>
              </a:defRPr>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lvl1pPr>
              <a:defRPr>
                <a:solidFill>
                  <a:schemeClr val="bg1"/>
                </a:solidFill>
              </a:defRPr>
            </a:lvl1pPr>
          </a:lstStyle>
          <a:p>
            <a:fld id="{EECCBBAF-5C49-D145-9814-61A8103632A9}"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Tree>
    <p:extLst>
      <p:ext uri="{BB962C8B-B14F-4D97-AF65-F5344CB8AC3E}">
        <p14:creationId xmlns:p14="http://schemas.microsoft.com/office/powerpoint/2010/main" val="1096779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chapter, image, KTH blue">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solidFill>
                  <a:schemeClr val="bg1"/>
                </a:solidFill>
              </a:defRPr>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solidFill>
                  <a:schemeClr val="bg1"/>
                </a:solidFill>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6" name="Platshållare för bildnummer 2">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lvl1pPr>
              <a:defRPr>
                <a:solidFill>
                  <a:schemeClr val="bg1"/>
                </a:solidFill>
              </a:defRPr>
            </a:lvl1pPr>
          </a:lstStyle>
          <a:p>
            <a:fld id="{823D8581-A4D9-BE4A-AEA5-9282CF05EB42}"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pic>
        <p:nvPicPr>
          <p:cNvPr id="9" name="Bild 8">
            <a:extLst>
              <a:ext uri="{FF2B5EF4-FFF2-40B4-BE49-F238E27FC236}">
                <a16:creationId xmlns:a16="http://schemas.microsoft.com/office/drawing/2014/main" id="{B9CCB106-B724-D4FC-9180-F2081684D46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Tree>
    <p:extLst>
      <p:ext uri="{BB962C8B-B14F-4D97-AF65-F5344CB8AC3E}">
        <p14:creationId xmlns:p14="http://schemas.microsoft.com/office/powerpoint/2010/main" val="307071050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2.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220414E7-5508-776E-6BBC-4EE50480958F}"/>
              </a:ext>
            </a:extLst>
          </p:cNvPr>
          <p:cNvSpPr>
            <a:spLocks noGrp="1"/>
          </p:cNvSpPr>
          <p:nvPr>
            <p:ph type="title"/>
          </p:nvPr>
        </p:nvSpPr>
        <p:spPr>
          <a:xfrm>
            <a:off x="600075" y="1095632"/>
            <a:ext cx="10990263" cy="568412"/>
          </a:xfrm>
          <a:prstGeom prst="rect">
            <a:avLst/>
          </a:prstGeom>
        </p:spPr>
        <p:txBody>
          <a:bodyPr vert="horz" lIns="91440" tIns="108000" rIns="91440" bIns="45720" rtlCol="0" anchor="t">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2006EF76-9662-2CD9-346E-23511E804736}"/>
              </a:ext>
            </a:extLst>
          </p:cNvPr>
          <p:cNvSpPr>
            <a:spLocks noGrp="1"/>
          </p:cNvSpPr>
          <p:nvPr>
            <p:ph type="body" idx="1"/>
          </p:nvPr>
        </p:nvSpPr>
        <p:spPr>
          <a:xfrm>
            <a:off x="600075" y="1872344"/>
            <a:ext cx="10990263" cy="4453808"/>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5E3A2378-EA0B-2CB0-A3C0-B0181DFC31CC}"/>
              </a:ext>
            </a:extLst>
          </p:cNvPr>
          <p:cNvSpPr>
            <a:spLocks noGrp="1"/>
          </p:cNvSpPr>
          <p:nvPr>
            <p:ph type="dt" sz="half" idx="2"/>
          </p:nvPr>
        </p:nvSpPr>
        <p:spPr>
          <a:xfrm>
            <a:off x="600075" y="6473327"/>
            <a:ext cx="2743200" cy="94775"/>
          </a:xfrm>
          <a:prstGeom prst="rect">
            <a:avLst/>
          </a:prstGeom>
        </p:spPr>
        <p:txBody>
          <a:bodyPr vert="horz" lIns="91440" tIns="45720" rIns="91440" bIns="45720" rtlCol="0" anchor="ctr"/>
          <a:lstStyle>
            <a:lvl1pPr algn="l">
              <a:defRPr sz="700">
                <a:solidFill>
                  <a:schemeClr val="accent2"/>
                </a:solidFill>
              </a:defRPr>
            </a:lvl1pPr>
          </a:lstStyle>
          <a:p>
            <a:fld id="{888E4D63-BE2C-4D4B-BBD2-256262659A9F}" type="datetime1">
              <a:rPr lang="sv-SE" smtClean="0"/>
              <a:t>2025-03-25</a:t>
            </a:fld>
            <a:endParaRPr lang="sv-SE" dirty="0"/>
          </a:p>
        </p:txBody>
      </p:sp>
      <p:sp>
        <p:nvSpPr>
          <p:cNvPr id="5" name="Platshållare för sidfot 4">
            <a:extLst>
              <a:ext uri="{FF2B5EF4-FFF2-40B4-BE49-F238E27FC236}">
                <a16:creationId xmlns:a16="http://schemas.microsoft.com/office/drawing/2014/main" id="{24CA2E8D-AD94-B894-C4F1-B88C763BA32D}"/>
              </a:ext>
            </a:extLst>
          </p:cNvPr>
          <p:cNvSpPr>
            <a:spLocks noGrp="1"/>
          </p:cNvSpPr>
          <p:nvPr>
            <p:ph type="ftr" sz="quarter" idx="3"/>
          </p:nvPr>
        </p:nvSpPr>
        <p:spPr>
          <a:xfrm>
            <a:off x="4037805" y="6470364"/>
            <a:ext cx="4114800" cy="97738"/>
          </a:xfrm>
          <a:prstGeom prst="rect">
            <a:avLst/>
          </a:prstGeom>
        </p:spPr>
        <p:txBody>
          <a:bodyPr vert="horz" lIns="91440" tIns="45720" rIns="91440" bIns="45720" rtlCol="0" anchor="ctr"/>
          <a:lstStyle>
            <a:lvl1pPr algn="ctr">
              <a:defRPr sz="700">
                <a:solidFill>
                  <a:schemeClr val="accent2"/>
                </a:solidFill>
              </a:defRPr>
            </a:lvl1pPr>
          </a:lstStyle>
          <a:p>
            <a:r>
              <a:rPr lang="sv-SE"/>
              <a:t>Presentation footer</a:t>
            </a:r>
            <a:endParaRPr lang="sv-SE" dirty="0"/>
          </a:p>
        </p:txBody>
      </p:sp>
      <p:sp>
        <p:nvSpPr>
          <p:cNvPr id="6" name="Platshållare för bildnummer 5">
            <a:extLst>
              <a:ext uri="{FF2B5EF4-FFF2-40B4-BE49-F238E27FC236}">
                <a16:creationId xmlns:a16="http://schemas.microsoft.com/office/drawing/2014/main" id="{045617BD-973D-B163-E4ED-D245FDF0BDFC}"/>
              </a:ext>
            </a:extLst>
          </p:cNvPr>
          <p:cNvSpPr>
            <a:spLocks noGrp="1"/>
          </p:cNvSpPr>
          <p:nvPr>
            <p:ph type="sldNum" sz="quarter" idx="4"/>
          </p:nvPr>
        </p:nvSpPr>
        <p:spPr>
          <a:xfrm>
            <a:off x="8848725" y="6473328"/>
            <a:ext cx="2743200" cy="94775"/>
          </a:xfrm>
          <a:prstGeom prst="rect">
            <a:avLst/>
          </a:prstGeom>
        </p:spPr>
        <p:txBody>
          <a:bodyPr vert="horz" lIns="91440" tIns="45720" rIns="91440" bIns="45720" rtlCol="0" anchor="ctr"/>
          <a:lstStyle>
            <a:lvl1pPr algn="r">
              <a:defRPr sz="700">
                <a:solidFill>
                  <a:schemeClr val="accent2"/>
                </a:solidFill>
              </a:defRPr>
            </a:lvl1pPr>
          </a:lstStyle>
          <a:p>
            <a:fld id="{B716C8F4-20CD-364A-8A8E-DE130115B178}" type="slidenum">
              <a:rPr lang="sv-SE" smtClean="0"/>
              <a:pPr/>
              <a:t>‹#›</a:t>
            </a:fld>
            <a:endParaRPr lang="sv-SE" dirty="0"/>
          </a:p>
        </p:txBody>
      </p:sp>
      <p:pic>
        <p:nvPicPr>
          <p:cNvPr id="11" name="Bild 10">
            <a:extLst>
              <a:ext uri="{FF2B5EF4-FFF2-40B4-BE49-F238E27FC236}">
                <a16:creationId xmlns:a16="http://schemas.microsoft.com/office/drawing/2014/main" id="{57E3D58E-4C99-E6D1-B925-E182668FA2E3}"/>
              </a:ext>
            </a:extLst>
          </p:cNvPr>
          <p:cNvPicPr>
            <a:picLocks noChangeAspect="1"/>
          </p:cNvPicPr>
          <p:nvPr userDrawn="1"/>
        </p:nvPicPr>
        <p:blipFill>
          <a:blip r:embed="rId49" cstate="print">
            <a:extLst>
              <a:ext uri="{28A0092B-C50C-407E-A947-70E740481C1C}">
                <a14:useLocalDpi xmlns:a14="http://schemas.microsoft.com/office/drawing/2010/main"/>
              </a:ext>
              <a:ext uri="{96DAC541-7B7A-43D3-8B79-37D633B846F1}">
                <asvg:svgBlip xmlns="" xmlns:asvg="http://schemas.microsoft.com/office/drawing/2016/SVG/main" r:embed="rId50"/>
              </a:ext>
            </a:extLst>
          </a:blip>
          <a:stretch>
            <a:fillRect/>
          </a:stretch>
        </p:blipFill>
        <p:spPr>
          <a:xfrm>
            <a:off x="193566" y="164552"/>
            <a:ext cx="714243" cy="799273"/>
          </a:xfrm>
          <a:prstGeom prst="rect">
            <a:avLst/>
          </a:prstGeom>
        </p:spPr>
      </p:pic>
    </p:spTree>
    <p:extLst>
      <p:ext uri="{BB962C8B-B14F-4D97-AF65-F5344CB8AC3E}">
        <p14:creationId xmlns:p14="http://schemas.microsoft.com/office/powerpoint/2010/main" val="118368451"/>
      </p:ext>
    </p:extLst>
  </p:cSld>
  <p:clrMap bg1="lt1" tx1="dk1" bg2="lt2" tx2="dk2" accent1="accent1" accent2="accent2" accent3="accent3" accent4="accent4" accent5="accent5" accent6="accent6" hlink="hlink" folHlink="folHlink"/>
  <p:sldLayoutIdLst>
    <p:sldLayoutId id="2147483649" r:id="rId1"/>
    <p:sldLayoutId id="2147483679" r:id="rId2"/>
    <p:sldLayoutId id="2147483659" r:id="rId3"/>
    <p:sldLayoutId id="2147483651" r:id="rId4"/>
    <p:sldLayoutId id="2147483670" r:id="rId5"/>
    <p:sldLayoutId id="2147483660" r:id="rId6"/>
    <p:sldLayoutId id="2147483671" r:id="rId7"/>
    <p:sldLayoutId id="2147483661" r:id="rId8"/>
    <p:sldLayoutId id="2147483672" r:id="rId9"/>
    <p:sldLayoutId id="2147483662" r:id="rId10"/>
    <p:sldLayoutId id="2147483673" r:id="rId11"/>
    <p:sldLayoutId id="2147483650" r:id="rId12"/>
    <p:sldLayoutId id="2147483685" r:id="rId13"/>
    <p:sldLayoutId id="2147483688" r:id="rId14"/>
    <p:sldLayoutId id="2147483686" r:id="rId15"/>
    <p:sldLayoutId id="2147483687" r:id="rId16"/>
    <p:sldLayoutId id="2147483652" r:id="rId17"/>
    <p:sldLayoutId id="2147483653" r:id="rId18"/>
    <p:sldLayoutId id="2147483656" r:id="rId19"/>
    <p:sldLayoutId id="2147483657" r:id="rId20"/>
    <p:sldLayoutId id="2147483663" r:id="rId21"/>
    <p:sldLayoutId id="2147483694" r:id="rId22"/>
    <p:sldLayoutId id="2147483693" r:id="rId23"/>
    <p:sldLayoutId id="2147483684" r:id="rId24"/>
    <p:sldLayoutId id="2147483683" r:id="rId25"/>
    <p:sldLayoutId id="2147483681" r:id="rId26"/>
    <p:sldLayoutId id="2147483682" r:id="rId27"/>
    <p:sldLayoutId id="2147483676" r:id="rId28"/>
    <p:sldLayoutId id="2147483677" r:id="rId29"/>
    <p:sldLayoutId id="2147483678" r:id="rId30"/>
    <p:sldLayoutId id="2147483654" r:id="rId31"/>
    <p:sldLayoutId id="2147483668" r:id="rId32"/>
    <p:sldLayoutId id="2147483667" r:id="rId33"/>
    <p:sldLayoutId id="2147483669" r:id="rId34"/>
    <p:sldLayoutId id="2147483666" r:id="rId35"/>
    <p:sldLayoutId id="2147483689" r:id="rId36"/>
    <p:sldLayoutId id="2147483690" r:id="rId37"/>
    <p:sldLayoutId id="2147483691" r:id="rId38"/>
    <p:sldLayoutId id="2147483692" r:id="rId39"/>
    <p:sldLayoutId id="2147483655" r:id="rId40"/>
    <p:sldLayoutId id="2147483696" r:id="rId41"/>
    <p:sldLayoutId id="2147483697" r:id="rId42"/>
    <p:sldLayoutId id="2147483664" r:id="rId43"/>
    <p:sldLayoutId id="2147483695" r:id="rId44"/>
    <p:sldLayoutId id="2147483658" r:id="rId45"/>
    <p:sldLayoutId id="2147483674" r:id="rId46"/>
    <p:sldLayoutId id="2147483675" r:id="rId47"/>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userDrawn="1">
          <p15:clr>
            <a:srgbClr val="F26B43"/>
          </p15:clr>
        </p15:guide>
        <p15:guide id="2" pos="7680" userDrawn="1">
          <p15:clr>
            <a:srgbClr val="F26B43"/>
          </p15:clr>
        </p15:guide>
        <p15:guide id="3" pos="378" userDrawn="1">
          <p15:clr>
            <a:srgbClr val="F26B43"/>
          </p15:clr>
        </p15:guide>
        <p15:guide id="4" pos="1343" userDrawn="1">
          <p15:clr>
            <a:srgbClr val="F26B43"/>
          </p15:clr>
        </p15:guide>
        <p15:guide id="5" pos="1570" userDrawn="1">
          <p15:clr>
            <a:srgbClr val="F26B43"/>
          </p15:clr>
        </p15:guide>
        <p15:guide id="6" pos="2535" userDrawn="1">
          <p15:clr>
            <a:srgbClr val="F26B43"/>
          </p15:clr>
        </p15:guide>
        <p15:guide id="7" pos="2761" userDrawn="1">
          <p15:clr>
            <a:srgbClr val="F26B43"/>
          </p15:clr>
        </p15:guide>
        <p15:guide id="8" pos="3726" userDrawn="1">
          <p15:clr>
            <a:srgbClr val="F26B43"/>
          </p15:clr>
        </p15:guide>
        <p15:guide id="9" pos="3953" userDrawn="1">
          <p15:clr>
            <a:srgbClr val="F26B43"/>
          </p15:clr>
        </p15:guide>
        <p15:guide id="10" pos="4918" userDrawn="1">
          <p15:clr>
            <a:srgbClr val="F26B43"/>
          </p15:clr>
        </p15:guide>
        <p15:guide id="11" pos="5144" userDrawn="1">
          <p15:clr>
            <a:srgbClr val="F26B43"/>
          </p15:clr>
        </p15:guide>
        <p15:guide id="12" pos="6109" userDrawn="1">
          <p15:clr>
            <a:srgbClr val="F26B43"/>
          </p15:clr>
        </p15:guide>
        <p15:guide id="13" pos="6336" userDrawn="1">
          <p15:clr>
            <a:srgbClr val="F26B43"/>
          </p15:clr>
        </p15:guide>
        <p15:guide id="14" pos="7301" userDrawn="1">
          <p15:clr>
            <a:srgbClr val="F26B43"/>
          </p15:clr>
        </p15:guide>
        <p15:guide id="15" orient="horz" userDrawn="1">
          <p15:clr>
            <a:srgbClr val="F26B43"/>
          </p15:clr>
        </p15:guide>
        <p15:guide id="16" orient="horz" pos="4320" userDrawn="1">
          <p15:clr>
            <a:srgbClr val="F26B43"/>
          </p15:clr>
        </p15:guide>
        <p15:guide id="17" orient="horz" pos="514" userDrawn="1">
          <p15:clr>
            <a:srgbClr val="F26B43"/>
          </p15:clr>
        </p15:guide>
        <p15:guide id="18" orient="horz" pos="861" userDrawn="1">
          <p15:clr>
            <a:srgbClr val="F26B43"/>
          </p15:clr>
        </p15:guide>
        <p15:guide id="19" orient="horz" pos="1209" userDrawn="1">
          <p15:clr>
            <a:srgbClr val="F26B43"/>
          </p15:clr>
        </p15:guide>
        <p15:guide id="20" orient="horz" pos="1570" userDrawn="1">
          <p15:clr>
            <a:srgbClr val="F26B43"/>
          </p15:clr>
        </p15:guide>
        <p15:guide id="21" orient="horz" pos="1903" userDrawn="1">
          <p15:clr>
            <a:srgbClr val="F26B43"/>
          </p15:clr>
        </p15:guide>
        <p15:guide id="22" orient="horz" pos="2250" userDrawn="1">
          <p15:clr>
            <a:srgbClr val="F26B43"/>
          </p15:clr>
        </p15:guide>
        <p15:guide id="23" orient="horz" pos="2597" userDrawn="1">
          <p15:clr>
            <a:srgbClr val="F26B43"/>
          </p15:clr>
        </p15:guide>
        <p15:guide id="24" orient="horz" pos="2945" userDrawn="1">
          <p15:clr>
            <a:srgbClr val="F26B43"/>
          </p15:clr>
        </p15:guide>
        <p15:guide id="25" orient="horz" pos="3292" userDrawn="1">
          <p15:clr>
            <a:srgbClr val="F26B43"/>
          </p15:clr>
        </p15:guide>
        <p15:guide id="26" orient="horz" pos="3639" userDrawn="1">
          <p15:clr>
            <a:srgbClr val="F26B43"/>
          </p15:clr>
        </p15:guide>
        <p15:guide id="27" orient="horz" pos="398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Säkerhetsinformation </a:t>
            </a:r>
            <a:r>
              <a:rPr lang="sv-SE" dirty="0"/>
              <a:t>– </a:t>
            </a:r>
            <a:r>
              <a:rPr lang="sv-SE" dirty="0" smtClean="0"/>
              <a:t>Utbildningskansli </a:t>
            </a:r>
            <a:r>
              <a:rPr lang="sv-SE" dirty="0"/>
              <a:t>ABE</a:t>
            </a:r>
            <a:endParaRPr lang="en-US" dirty="0"/>
          </a:p>
        </p:txBody>
      </p:sp>
      <p:sp>
        <p:nvSpPr>
          <p:cNvPr id="4" name="Platshållare för innehåll 2"/>
          <p:cNvSpPr>
            <a:spLocks noGrp="1"/>
          </p:cNvSpPr>
          <p:nvPr>
            <p:ph idx="1"/>
          </p:nvPr>
        </p:nvSpPr>
        <p:spPr>
          <a:xfrm>
            <a:off x="2031288" y="1878889"/>
            <a:ext cx="8431321" cy="4650051"/>
          </a:xfrm>
        </p:spPr>
        <p:txBody>
          <a:bodyPr>
            <a:normAutofit fontScale="85000" lnSpcReduction="20000"/>
          </a:bodyPr>
          <a:lstStyle/>
          <a:p>
            <a:pPr marL="0" indent="0">
              <a:buNone/>
            </a:pPr>
            <a:r>
              <a:rPr lang="sv-SE" sz="2400" b="1" i="1" dirty="0"/>
              <a:t>Utrymningsväg</a:t>
            </a:r>
          </a:p>
          <a:p>
            <a:pPr marL="0" indent="0">
              <a:buNone/>
            </a:pPr>
            <a:r>
              <a:rPr lang="sv-SE" dirty="0"/>
              <a:t>Närmaste utrymningsväg är utgången mot innergården alternativt utgången till höger i kanslikorridoren.</a:t>
            </a:r>
          </a:p>
          <a:p>
            <a:pPr marL="0" indent="0">
              <a:buNone/>
            </a:pPr>
            <a:r>
              <a:rPr lang="sv-SE" dirty="0"/>
              <a:t>Återsamlingsplats är bakom Operahögskolan, Teknikringen 39.</a:t>
            </a:r>
          </a:p>
          <a:p>
            <a:pPr marL="0" indent="0">
              <a:buNone/>
            </a:pPr>
            <a:endParaRPr lang="sv-SE" b="1" dirty="0"/>
          </a:p>
          <a:p>
            <a:pPr marL="0" lvl="0" indent="0">
              <a:buNone/>
            </a:pPr>
            <a:r>
              <a:rPr lang="sv-SE" sz="2400" b="1" i="1" dirty="0">
                <a:solidFill>
                  <a:prstClr val="black"/>
                </a:solidFill>
              </a:rPr>
              <a:t>Brandsläckare</a:t>
            </a:r>
          </a:p>
          <a:p>
            <a:pPr marL="0" indent="0">
              <a:buNone/>
            </a:pPr>
            <a:r>
              <a:rPr lang="sv-SE" dirty="0"/>
              <a:t>Brandsläckare finns i lokalen vid utgången mot innergården.  </a:t>
            </a:r>
          </a:p>
          <a:p>
            <a:pPr marL="0" indent="0">
              <a:buNone/>
            </a:pPr>
            <a:endParaRPr lang="sv-SE" b="1" dirty="0"/>
          </a:p>
          <a:p>
            <a:pPr marL="0" indent="0">
              <a:buNone/>
            </a:pPr>
            <a:r>
              <a:rPr lang="sv-SE" sz="2400" b="1" i="1" dirty="0"/>
              <a:t>Hjärtstartare</a:t>
            </a:r>
          </a:p>
          <a:p>
            <a:pPr marL="0" indent="0">
              <a:buNone/>
            </a:pPr>
            <a:r>
              <a:rPr lang="sv-SE" dirty="0"/>
              <a:t>Hjärtstartare finns i kopieringsrummet i kanslikorridoren.</a:t>
            </a:r>
          </a:p>
          <a:p>
            <a:pPr marL="0" indent="0">
              <a:buNone/>
            </a:pPr>
            <a:endParaRPr lang="sv-SE" dirty="0"/>
          </a:p>
          <a:p>
            <a:pPr marL="0" indent="0">
              <a:buNone/>
            </a:pPr>
            <a:r>
              <a:rPr lang="sv-SE" sz="2400" b="1" i="1" dirty="0"/>
              <a:t>För samtliga konferenslokaler gäller:</a:t>
            </a:r>
          </a:p>
          <a:p>
            <a:pPr marL="0" indent="0">
              <a:buNone/>
            </a:pPr>
            <a:r>
              <a:rPr lang="sv-SE" dirty="0"/>
              <a:t>Ring </a:t>
            </a:r>
            <a:r>
              <a:rPr lang="sv-SE" b="1" dirty="0"/>
              <a:t>112 </a:t>
            </a:r>
            <a:r>
              <a:rPr lang="sv-SE" dirty="0"/>
              <a:t>om polis, ambulans eller brandkår behövs.</a:t>
            </a:r>
          </a:p>
          <a:p>
            <a:pPr marL="0" indent="0">
              <a:buNone/>
            </a:pPr>
            <a:r>
              <a:rPr lang="sv-SE" dirty="0"/>
              <a:t>Ring KTH:s larmnummer </a:t>
            </a:r>
            <a:r>
              <a:rPr lang="sv-SE" b="1" dirty="0"/>
              <a:t>08-790 77 00 </a:t>
            </a:r>
            <a:r>
              <a:rPr lang="sv-SE" dirty="0"/>
              <a:t>vid allvarlig händelse eller behov av akut väktarstöd.</a:t>
            </a:r>
            <a:endParaRPr lang="sv-SE" b="1" dirty="0"/>
          </a:p>
          <a:p>
            <a:pPr marL="0" indent="0">
              <a:buNone/>
            </a:pPr>
            <a:endParaRPr lang="sv-SE" sz="1600" dirty="0"/>
          </a:p>
        </p:txBody>
      </p:sp>
      <p:pic>
        <p:nvPicPr>
          <p:cNvPr id="5" name="Picture 4"/>
          <p:cNvPicPr>
            <a:picLocks noChangeAspect="1"/>
          </p:cNvPicPr>
          <p:nvPr/>
        </p:nvPicPr>
        <p:blipFill>
          <a:blip r:embed="rId2"/>
          <a:stretch>
            <a:fillRect/>
          </a:stretch>
        </p:blipFill>
        <p:spPr>
          <a:xfrm>
            <a:off x="1283810" y="3209819"/>
            <a:ext cx="646659" cy="645033"/>
          </a:xfrm>
          <a:prstGeom prst="rect">
            <a:avLst/>
          </a:prstGeom>
        </p:spPr>
      </p:pic>
      <p:pic>
        <p:nvPicPr>
          <p:cNvPr id="6" name="Picture 5"/>
          <p:cNvPicPr>
            <a:picLocks noChangeAspect="1"/>
          </p:cNvPicPr>
          <p:nvPr/>
        </p:nvPicPr>
        <p:blipFill>
          <a:blip r:embed="rId3"/>
          <a:stretch>
            <a:fillRect/>
          </a:stretch>
        </p:blipFill>
        <p:spPr>
          <a:xfrm>
            <a:off x="1283810" y="4163691"/>
            <a:ext cx="646659" cy="879756"/>
          </a:xfrm>
          <a:prstGeom prst="rect">
            <a:avLst/>
          </a:prstGeom>
        </p:spPr>
      </p:pic>
      <p:pic>
        <p:nvPicPr>
          <p:cNvPr id="7" name="Picture 6"/>
          <p:cNvPicPr>
            <a:picLocks noChangeAspect="1"/>
          </p:cNvPicPr>
          <p:nvPr/>
        </p:nvPicPr>
        <p:blipFill>
          <a:blip r:embed="rId4"/>
          <a:stretch>
            <a:fillRect/>
          </a:stretch>
        </p:blipFill>
        <p:spPr>
          <a:xfrm>
            <a:off x="717837" y="1878890"/>
            <a:ext cx="1212632" cy="582212"/>
          </a:xfrm>
          <a:prstGeom prst="rect">
            <a:avLst/>
          </a:prstGeom>
        </p:spPr>
      </p:pic>
    </p:spTree>
    <p:extLst>
      <p:ext uri="{BB962C8B-B14F-4D97-AF65-F5344CB8AC3E}">
        <p14:creationId xmlns:p14="http://schemas.microsoft.com/office/powerpoint/2010/main" val="214614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075" y="1095632"/>
            <a:ext cx="11591925" cy="474418"/>
          </a:xfrm>
        </p:spPr>
        <p:txBody>
          <a:bodyPr/>
          <a:lstStyle/>
          <a:p>
            <a:r>
              <a:rPr lang="en-US" sz="3200" noProof="1"/>
              <a:t>Safety</a:t>
            </a:r>
            <a:r>
              <a:rPr lang="sv-SE" sz="3200" dirty="0"/>
              <a:t> </a:t>
            </a:r>
            <a:r>
              <a:rPr lang="sv-SE" sz="3200" dirty="0" smtClean="0"/>
              <a:t>information – </a:t>
            </a:r>
            <a:r>
              <a:rPr lang="sv-SE" sz="3200" dirty="0" err="1" smtClean="0"/>
              <a:t>School’s</a:t>
            </a:r>
            <a:r>
              <a:rPr lang="sv-SE" sz="3200" dirty="0" smtClean="0"/>
              <a:t> </a:t>
            </a:r>
            <a:r>
              <a:rPr lang="sv-SE" sz="3200" dirty="0"/>
              <a:t>Office </a:t>
            </a:r>
            <a:r>
              <a:rPr lang="sv-SE" sz="3200" dirty="0" err="1"/>
              <a:t>of</a:t>
            </a:r>
            <a:r>
              <a:rPr lang="sv-SE" sz="3200" dirty="0"/>
              <a:t> Student </a:t>
            </a:r>
            <a:r>
              <a:rPr lang="sv-SE" sz="3200" dirty="0" err="1"/>
              <a:t>Affairs</a:t>
            </a:r>
            <a:r>
              <a:rPr lang="sv-SE" sz="3200" dirty="0"/>
              <a:t> ABE</a:t>
            </a:r>
            <a:endParaRPr lang="en-US" sz="3200" dirty="0"/>
          </a:p>
        </p:txBody>
      </p:sp>
      <p:sp>
        <p:nvSpPr>
          <p:cNvPr id="4" name="Platshållare för innehåll 2"/>
          <p:cNvSpPr>
            <a:spLocks noGrp="1"/>
          </p:cNvSpPr>
          <p:nvPr>
            <p:ph idx="1"/>
          </p:nvPr>
        </p:nvSpPr>
        <p:spPr>
          <a:xfrm>
            <a:off x="2031288" y="1878889"/>
            <a:ext cx="9186211" cy="4650051"/>
          </a:xfrm>
        </p:spPr>
        <p:txBody>
          <a:bodyPr>
            <a:normAutofit fontScale="55000" lnSpcReduction="20000"/>
          </a:bodyPr>
          <a:lstStyle/>
          <a:p>
            <a:pPr marL="0" indent="0">
              <a:buNone/>
            </a:pPr>
            <a:endParaRPr lang="sv-SE" sz="800" b="1" dirty="0"/>
          </a:p>
          <a:p>
            <a:pPr marL="0" indent="0">
              <a:buNone/>
            </a:pPr>
            <a:r>
              <a:rPr lang="en-US" sz="3200" b="1" i="1" dirty="0"/>
              <a:t>Evacuation route</a:t>
            </a:r>
          </a:p>
          <a:p>
            <a:pPr marL="0" indent="0">
              <a:lnSpc>
                <a:spcPct val="120000"/>
              </a:lnSpc>
              <a:buNone/>
            </a:pPr>
            <a:r>
              <a:rPr lang="en-US" sz="2800" dirty="0"/>
              <a:t>Nearest evacuation routes are the exit toward the inner court yard alternatively to the right in the office corridor.  </a:t>
            </a:r>
          </a:p>
          <a:p>
            <a:pPr marL="0" indent="0">
              <a:buNone/>
            </a:pPr>
            <a:r>
              <a:rPr lang="en-US" sz="2800" dirty="0"/>
              <a:t>Assembly point is behind the University College of Opera, Teknikringen 39</a:t>
            </a:r>
          </a:p>
          <a:p>
            <a:pPr marL="0" indent="0">
              <a:buNone/>
            </a:pPr>
            <a:endParaRPr lang="en-US" sz="2800" dirty="0"/>
          </a:p>
          <a:p>
            <a:pPr marL="0" indent="0">
              <a:buNone/>
            </a:pPr>
            <a:r>
              <a:rPr lang="en-US" sz="3200" b="1" i="1" dirty="0"/>
              <a:t>Fire extinguisher</a:t>
            </a:r>
          </a:p>
          <a:p>
            <a:pPr marL="0" indent="0">
              <a:buNone/>
            </a:pPr>
            <a:r>
              <a:rPr lang="en-US" sz="2800" dirty="0"/>
              <a:t>A fire extinguisher is </a:t>
            </a:r>
            <a:r>
              <a:rPr lang="en-US" sz="2800" dirty="0" smtClean="0"/>
              <a:t>located </a:t>
            </a:r>
            <a:r>
              <a:rPr lang="en-US" sz="2800" dirty="0"/>
              <a:t>in the conference room by the exit toward the inner court yard.  </a:t>
            </a:r>
          </a:p>
          <a:p>
            <a:pPr marL="0" indent="0">
              <a:buNone/>
            </a:pPr>
            <a:endParaRPr lang="en-US" sz="2800" dirty="0" smtClean="0"/>
          </a:p>
          <a:p>
            <a:pPr marL="0" indent="0">
              <a:buNone/>
            </a:pPr>
            <a:r>
              <a:rPr lang="en-US" sz="3200" b="1" i="1" dirty="0" smtClean="0"/>
              <a:t>Defibrillator</a:t>
            </a:r>
            <a:endParaRPr lang="en-US" sz="3200" b="1" i="1" dirty="0"/>
          </a:p>
          <a:p>
            <a:pPr marL="0" indent="0">
              <a:buNone/>
            </a:pPr>
            <a:r>
              <a:rPr lang="en-US" sz="2800" dirty="0"/>
              <a:t>The defibrillator </a:t>
            </a:r>
            <a:r>
              <a:rPr lang="en-US" sz="2800"/>
              <a:t>is </a:t>
            </a:r>
            <a:r>
              <a:rPr lang="en-US" sz="2800" smtClean="0"/>
              <a:t>located </a:t>
            </a:r>
            <a:r>
              <a:rPr lang="en-US" sz="2800" dirty="0"/>
              <a:t>on the wall in the copying room.</a:t>
            </a:r>
          </a:p>
          <a:p>
            <a:pPr marL="0" indent="0">
              <a:buNone/>
            </a:pPr>
            <a:endParaRPr lang="en-US" sz="2800" dirty="0"/>
          </a:p>
          <a:p>
            <a:pPr marL="0" indent="0">
              <a:buNone/>
            </a:pPr>
            <a:r>
              <a:rPr lang="en-US" sz="3200" b="1" i="1" dirty="0"/>
              <a:t>For all conference rooms: </a:t>
            </a:r>
          </a:p>
          <a:p>
            <a:pPr marL="0" indent="0">
              <a:buNone/>
            </a:pPr>
            <a:r>
              <a:rPr lang="en-US" sz="2800" dirty="0"/>
              <a:t>Call </a:t>
            </a:r>
            <a:r>
              <a:rPr lang="en-US" sz="2800" b="1" dirty="0"/>
              <a:t>112</a:t>
            </a:r>
            <a:r>
              <a:rPr lang="en-US" sz="2800" dirty="0"/>
              <a:t> if police, ambulance or fire brigade services are required.</a:t>
            </a:r>
          </a:p>
          <a:p>
            <a:pPr marL="0" indent="0">
              <a:buNone/>
            </a:pPr>
            <a:r>
              <a:rPr lang="en-US" sz="2800" dirty="0"/>
              <a:t>Call the KTH alarm number </a:t>
            </a:r>
            <a:r>
              <a:rPr lang="sv-SE" sz="2800" b="1" dirty="0"/>
              <a:t>+ 46 8 790 77 00 </a:t>
            </a:r>
            <a:r>
              <a:rPr lang="en-US" sz="2800" dirty="0"/>
              <a:t>in case of a serious incident or the need of security guards.</a:t>
            </a:r>
            <a:endParaRPr lang="sv-SE" sz="2800" dirty="0"/>
          </a:p>
          <a:p>
            <a:pPr marL="0" indent="0">
              <a:buNone/>
            </a:pPr>
            <a:endParaRPr lang="sv-SE" sz="1600" dirty="0"/>
          </a:p>
        </p:txBody>
      </p:sp>
      <p:pic>
        <p:nvPicPr>
          <p:cNvPr id="5" name="Picture 4"/>
          <p:cNvPicPr>
            <a:picLocks noChangeAspect="1"/>
          </p:cNvPicPr>
          <p:nvPr/>
        </p:nvPicPr>
        <p:blipFill>
          <a:blip r:embed="rId2"/>
          <a:stretch>
            <a:fillRect/>
          </a:stretch>
        </p:blipFill>
        <p:spPr>
          <a:xfrm>
            <a:off x="1283810" y="3209819"/>
            <a:ext cx="646659" cy="645033"/>
          </a:xfrm>
          <a:prstGeom prst="rect">
            <a:avLst/>
          </a:prstGeom>
        </p:spPr>
      </p:pic>
      <p:pic>
        <p:nvPicPr>
          <p:cNvPr id="6" name="Picture 5"/>
          <p:cNvPicPr>
            <a:picLocks noChangeAspect="1"/>
          </p:cNvPicPr>
          <p:nvPr/>
        </p:nvPicPr>
        <p:blipFill>
          <a:blip r:embed="rId3"/>
          <a:stretch>
            <a:fillRect/>
          </a:stretch>
        </p:blipFill>
        <p:spPr>
          <a:xfrm>
            <a:off x="1283810" y="4163691"/>
            <a:ext cx="646659" cy="879756"/>
          </a:xfrm>
          <a:prstGeom prst="rect">
            <a:avLst/>
          </a:prstGeom>
        </p:spPr>
      </p:pic>
      <p:pic>
        <p:nvPicPr>
          <p:cNvPr id="7" name="Picture 6"/>
          <p:cNvPicPr>
            <a:picLocks noChangeAspect="1"/>
          </p:cNvPicPr>
          <p:nvPr/>
        </p:nvPicPr>
        <p:blipFill>
          <a:blip r:embed="rId4"/>
          <a:stretch>
            <a:fillRect/>
          </a:stretch>
        </p:blipFill>
        <p:spPr>
          <a:xfrm>
            <a:off x="717837" y="1878890"/>
            <a:ext cx="1212632" cy="582212"/>
          </a:xfrm>
          <a:prstGeom prst="rect">
            <a:avLst/>
          </a:prstGeom>
        </p:spPr>
      </p:pic>
    </p:spTree>
    <p:extLst>
      <p:ext uri="{BB962C8B-B14F-4D97-AF65-F5344CB8AC3E}">
        <p14:creationId xmlns:p14="http://schemas.microsoft.com/office/powerpoint/2010/main" val="2241627452"/>
      </p:ext>
    </p:extLst>
  </p:cSld>
  <p:clrMapOvr>
    <a:masterClrMapping/>
  </p:clrMapOvr>
</p:sld>
</file>

<file path=ppt/theme/theme1.xml><?xml version="1.0" encoding="utf-8"?>
<a:theme xmlns:a="http://schemas.openxmlformats.org/drawingml/2006/main" name="Office-tema">
  <a:themeElements>
    <a:clrScheme name="KTH">
      <a:dk1>
        <a:srgbClr val="000000"/>
      </a:dk1>
      <a:lt1>
        <a:srgbClr val="FFFFFF"/>
      </a:lt1>
      <a:dk2>
        <a:srgbClr val="000061"/>
      </a:dk2>
      <a:lt2>
        <a:srgbClr val="EBE5E0"/>
      </a:lt2>
      <a:accent1>
        <a:srgbClr val="004791"/>
      </a:accent1>
      <a:accent2>
        <a:srgbClr val="6198D2"/>
      </a:accent2>
      <a:accent3>
        <a:srgbClr val="000061"/>
      </a:accent3>
      <a:accent4>
        <a:srgbClr val="DEF0FF"/>
      </a:accent4>
      <a:accent5>
        <a:srgbClr val="EBE5DF"/>
      </a:accent5>
      <a:accent6>
        <a:srgbClr val="0028ED"/>
      </a:accent6>
      <a:hlink>
        <a:srgbClr val="3878C2"/>
      </a:hlink>
      <a:folHlink>
        <a:srgbClr val="004691"/>
      </a:folHlink>
    </a:clrScheme>
    <a:fontScheme name="Office">
      <a:majorFont>
        <a:latin typeface="Figtree"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Figtree"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custClrLst>
    <a:custClr name="Sand">
      <a:srgbClr val="EBE5E0"/>
    </a:custClr>
    <a:custClr name="KTH blue">
      <a:srgbClr val="004791"/>
    </a:custClr>
    <a:custClr name="Sky blue">
      <a:srgbClr val="6298D2"/>
    </a:custClr>
    <a:custClr name="Navy blue">
      <a:srgbClr val="000061"/>
    </a:custClr>
    <a:custClr name="Light blue">
      <a:srgbClr val="DEF0FF"/>
    </a:custClr>
    <a:custClr name="Digital blue">
      <a:srgbClr val="0029ED"/>
    </a:custClr>
    <a:custClr name="Blank">
      <a:srgbClr val="FFFFFF"/>
    </a:custClr>
    <a:custClr name="Blank">
      <a:srgbClr val="FFFFFF"/>
    </a:custClr>
    <a:custClr name="Blank">
      <a:srgbClr val="FFFFFF"/>
    </a:custClr>
    <a:custClr name="Blank">
      <a:srgbClr val="FFFFFF"/>
    </a:custClr>
    <a:custClr name="Dark green">
      <a:srgbClr val="0D4A21"/>
    </a:custClr>
    <a:custClr name="Dark turquoise">
      <a:srgbClr val="1C434C"/>
    </a:custClr>
    <a:custClr name="Dark brick">
      <a:srgbClr val="78001A"/>
    </a:custClr>
    <a:custClr name="Dark yellow">
      <a:srgbClr val="A65900"/>
    </a:custClr>
    <a:custClr name="Dark grey">
      <a:srgbClr val="323232"/>
    </a:custClr>
    <a:custClr name="Blank">
      <a:srgbClr val="FFFFFF"/>
    </a:custClr>
    <a:custClr name="Blank">
      <a:srgbClr val="FFFFFF"/>
    </a:custClr>
    <a:custClr name="Blank">
      <a:srgbClr val="FFFFFF"/>
    </a:custClr>
    <a:custClr name="Blank">
      <a:srgbClr val="FFFFFF"/>
    </a:custClr>
    <a:custClr name="Blank">
      <a:srgbClr val="FFFFFF"/>
    </a:custClr>
    <a:custClr name="Green">
      <a:srgbClr val="4DA060"/>
    </a:custClr>
    <a:custClr name="Turquoise">
      <a:srgbClr val="339C9C"/>
    </a:custClr>
    <a:custClr name="Brick">
      <a:srgbClr val="E86A58"/>
    </a:custClr>
    <a:custClr name="Yellow">
      <a:srgbClr val="FFBE00"/>
    </a:custClr>
    <a:custClr name="Grey">
      <a:srgbClr val="A5A5A5"/>
    </a:custClr>
    <a:custClr name="Blank">
      <a:srgbClr val="FFFFFF"/>
    </a:custClr>
    <a:custClr name="Blank">
      <a:srgbClr val="FFFFFF"/>
    </a:custClr>
    <a:custClr name="Blank">
      <a:srgbClr val="FFFFFF"/>
    </a:custClr>
    <a:custClr name="Blank">
      <a:srgbClr val="FFFFFF"/>
    </a:custClr>
    <a:custClr name="Blank">
      <a:srgbClr val="FFFFFF"/>
    </a:custClr>
    <a:custClr name="Light green">
      <a:srgbClr val="C7EBBA"/>
    </a:custClr>
    <a:custClr name="Light turquoise">
      <a:srgbClr val="B2E0E0"/>
    </a:custClr>
    <a:custClr name="Light brick">
      <a:srgbClr val="FFCCC4"/>
    </a:custClr>
    <a:custClr name="Light yellow">
      <a:srgbClr val="FFF0B0"/>
    </a:custClr>
    <a:custClr name="Light grey">
      <a:srgbClr val="E6E6E6"/>
    </a:custClr>
  </a:custClrLst>
  <a:extLst>
    <a:ext uri="{05A4C25C-085E-4340-85A3-A5531E510DB2}">
      <thm15:themeFamily xmlns:thm15="http://schemas.microsoft.com/office/thememl/2012/main" name="PPT figtree 240110.pptx" id="{726D191D-1F41-4900-984B-7C96B01E2C19}" vid="{8D379FE5-4B72-4EDF-9880-68D6B465F573}"/>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KTH</Template>
  <TotalTime>10</TotalTime>
  <Words>192</Words>
  <Application>Microsoft Office PowerPoint</Application>
  <PresentationFormat>Widescreen</PresentationFormat>
  <Paragraphs>29</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Calibri</vt:lpstr>
      <vt:lpstr>Figtree</vt:lpstr>
      <vt:lpstr>Arial</vt:lpstr>
      <vt:lpstr>Office-tema</vt:lpstr>
      <vt:lpstr>Säkerhetsinformation – Utbildningskansli ABE</vt:lpstr>
      <vt:lpstr>Safety information – School’s Office of Student Affairs ABE</vt:lpstr>
    </vt:vector>
  </TitlesOfParts>
  <Company>KTH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Säkerhetsinformation</dc:title>
  <dc:creator>Josefin Backman</dc:creator>
  <cp:lastModifiedBy>Josefin Backman</cp:lastModifiedBy>
  <cp:revision>4</cp:revision>
  <dcterms:created xsi:type="dcterms:W3CDTF">2025-03-19T14:43:17Z</dcterms:created>
  <dcterms:modified xsi:type="dcterms:W3CDTF">2025-03-25T21:16:37Z</dcterms:modified>
</cp:coreProperties>
</file>