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75" r:id="rId2"/>
    <p:sldId id="277" r:id="rId3"/>
    <p:sldId id="278" r:id="rId4"/>
    <p:sldId id="279" r:id="rId5"/>
    <p:sldId id="280" r:id="rId6"/>
    <p:sldId id="281" r:id="rId7"/>
    <p:sldId id="282" r:id="rId8"/>
    <p:sldId id="283" r:id="rId9"/>
    <p:sldId id="284" r:id="rId10"/>
    <p:sldId id="285" r:id="rId11"/>
  </p:sldIdLst>
  <p:sldSz cx="6858000" cy="5143500"/>
  <p:notesSz cx="6858000" cy="9144000"/>
  <p:custDataLst>
    <p:tags r:id="rId14"/>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lin Söderkvist" initials="MS" lastIdx="9" clrIdx="0">
    <p:extLst>
      <p:ext uri="{19B8F6BF-5375-455C-9EA6-DF929625EA0E}">
        <p15:presenceInfo xmlns:p15="http://schemas.microsoft.com/office/powerpoint/2012/main" userId="S-1-5-21-1948194976-2510558922-1916008050-10773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8489"/>
    <a:srgbClr val="65656C"/>
    <a:srgbClr val="D02F80"/>
    <a:srgbClr val="1954A6"/>
    <a:srgbClr val="5E87C0"/>
    <a:srgbClr val="2191C4"/>
    <a:srgbClr val="D95999"/>
    <a:srgbClr val="62922E"/>
    <a:srgbClr val="AFC92B"/>
    <a:srgbClr val="D854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39" autoAdjust="0"/>
    <p:restoredTop sz="96327" autoAdjust="0"/>
  </p:normalViewPr>
  <p:slideViewPr>
    <p:cSldViewPr snapToGrid="0">
      <p:cViewPr varScale="1">
        <p:scale>
          <a:sx n="102" d="100"/>
          <a:sy n="102" d="100"/>
        </p:scale>
        <p:origin x="1196" y="6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960A68EE-FC1D-154D-B0B2-8F10538CA11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a:p>
        </p:txBody>
      </p:sp>
      <p:sp>
        <p:nvSpPr>
          <p:cNvPr id="3" name="Platshållare för datum 2">
            <a:extLst>
              <a:ext uri="{FF2B5EF4-FFF2-40B4-BE49-F238E27FC236}">
                <a16:creationId xmlns:a16="http://schemas.microsoft.com/office/drawing/2014/main" id="{24D638D7-DEA4-1247-A9EB-8982C7537D06}"/>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E482C1D7-B25D-44E6-A2D0-D10D1D9E6077}" type="datetimeFigureOut">
              <a:rPr lang="en-GB"/>
              <a:pPr>
                <a:defRPr/>
              </a:pPr>
              <a:t>15/06/2020</a:t>
            </a:fld>
            <a:endParaRPr lang="en-GB"/>
          </a:p>
        </p:txBody>
      </p:sp>
      <p:sp>
        <p:nvSpPr>
          <p:cNvPr id="4" name="Platshållare för sidfot 3">
            <a:extLst>
              <a:ext uri="{FF2B5EF4-FFF2-40B4-BE49-F238E27FC236}">
                <a16:creationId xmlns:a16="http://schemas.microsoft.com/office/drawing/2014/main" id="{BD4AEC7E-9E0A-F348-8BEB-360ABEA85252}"/>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a:p>
        </p:txBody>
      </p:sp>
      <p:sp>
        <p:nvSpPr>
          <p:cNvPr id="5" name="Platshållare för bildnummer 4">
            <a:extLst>
              <a:ext uri="{FF2B5EF4-FFF2-40B4-BE49-F238E27FC236}">
                <a16:creationId xmlns:a16="http://schemas.microsoft.com/office/drawing/2014/main" id="{56838CD8-B67A-DE4B-9D64-CF9FD9C9A62E}"/>
              </a:ext>
            </a:extLst>
          </p:cNvPr>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D3538062-B7CA-4502-88E7-928089303C77}"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253AAA87-6F70-2F43-9A3C-FA3D36237EF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sv-SE"/>
          </a:p>
        </p:txBody>
      </p:sp>
      <p:sp>
        <p:nvSpPr>
          <p:cNvPr id="3" name="Platshållare för datum 2">
            <a:extLst>
              <a:ext uri="{FF2B5EF4-FFF2-40B4-BE49-F238E27FC236}">
                <a16:creationId xmlns:a16="http://schemas.microsoft.com/office/drawing/2014/main" id="{65F49FED-13B4-B74A-AF1E-0B5D3706DE11}"/>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37D4C97F-02FF-434B-8EAA-0F723077CD05}" type="datetimeFigureOut">
              <a:rPr lang="sv-SE"/>
              <a:pPr>
                <a:defRPr/>
              </a:pPr>
              <a:t>2020-06-15</a:t>
            </a:fld>
            <a:endParaRPr lang="sv-SE"/>
          </a:p>
        </p:txBody>
      </p:sp>
      <p:sp>
        <p:nvSpPr>
          <p:cNvPr id="4" name="Platshållare för bildobjekt 3">
            <a:extLst>
              <a:ext uri="{FF2B5EF4-FFF2-40B4-BE49-F238E27FC236}">
                <a16:creationId xmlns:a16="http://schemas.microsoft.com/office/drawing/2014/main" id="{4730BF3B-6153-7140-AD57-ECE26CA8AB12}"/>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v-SE" noProof="0"/>
          </a:p>
        </p:txBody>
      </p:sp>
      <p:sp>
        <p:nvSpPr>
          <p:cNvPr id="5" name="Platshållare för anteckningar 4">
            <a:extLst>
              <a:ext uri="{FF2B5EF4-FFF2-40B4-BE49-F238E27FC236}">
                <a16:creationId xmlns:a16="http://schemas.microsoft.com/office/drawing/2014/main" id="{5D978D40-EB87-4440-802D-12F96A066E2D}"/>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6" name="Platshållare för sidfot 5">
            <a:extLst>
              <a:ext uri="{FF2B5EF4-FFF2-40B4-BE49-F238E27FC236}">
                <a16:creationId xmlns:a16="http://schemas.microsoft.com/office/drawing/2014/main" id="{EA429AAB-B1EE-6F47-B4D7-E30F7E497A5A}"/>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sv-SE"/>
          </a:p>
        </p:txBody>
      </p:sp>
      <p:sp>
        <p:nvSpPr>
          <p:cNvPr id="7" name="Platshållare för bildnummer 6">
            <a:extLst>
              <a:ext uri="{FF2B5EF4-FFF2-40B4-BE49-F238E27FC236}">
                <a16:creationId xmlns:a16="http://schemas.microsoft.com/office/drawing/2014/main" id="{CE43AB95-16A5-8F4F-9927-6A8C0839FD8F}"/>
              </a:ext>
            </a:extLst>
          </p:cNvPr>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EE811775-299A-4959-BF5A-5DFB3E75F6AC}" type="slidenum">
              <a:rPr lang="sv-SE"/>
              <a:pPr>
                <a:defRPr/>
              </a:pPr>
              <a:t>‹#›</a:t>
            </a:fld>
            <a:endParaRPr lang="sv-S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bild">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C2E0D84A-3EC1-DD40-8DA6-147FB563C32E}"/>
              </a:ext>
            </a:extLst>
          </p:cNvPr>
          <p:cNvSpPr>
            <a:spLocks noGrp="1"/>
          </p:cNvSpPr>
          <p:nvPr>
            <p:ph type="ctrTitle" hasCustomPrompt="1"/>
          </p:nvPr>
        </p:nvSpPr>
        <p:spPr>
          <a:xfrm>
            <a:off x="584200" y="1436565"/>
            <a:ext cx="6018875" cy="648000"/>
          </a:xfrm>
        </p:spPr>
        <p:txBody>
          <a:bodyPr lIns="0" rIns="0" anchor="t">
            <a:noAutofit/>
          </a:bodyPr>
          <a:lstStyle>
            <a:lvl1pPr algn="l">
              <a:lnSpc>
                <a:spcPct val="90000"/>
              </a:lnSpc>
              <a:defRPr sz="2700"/>
            </a:lvl1pPr>
          </a:lstStyle>
          <a:p>
            <a:r>
              <a:rPr lang="sv-SE" dirty="0"/>
              <a:t>Klicka för att ändra rubrikformat</a:t>
            </a:r>
            <a:endParaRPr lang="en-GB" dirty="0"/>
          </a:p>
        </p:txBody>
      </p:sp>
      <p:sp>
        <p:nvSpPr>
          <p:cNvPr id="8" name="Underrubrik 2">
            <a:extLst>
              <a:ext uri="{FF2B5EF4-FFF2-40B4-BE49-F238E27FC236}">
                <a16:creationId xmlns:a16="http://schemas.microsoft.com/office/drawing/2014/main" id="{D9708450-9178-2141-98CC-ED5077AF0A7F}"/>
              </a:ext>
            </a:extLst>
          </p:cNvPr>
          <p:cNvSpPr>
            <a:spLocks noGrp="1"/>
          </p:cNvSpPr>
          <p:nvPr>
            <p:ph type="subTitle" idx="1"/>
          </p:nvPr>
        </p:nvSpPr>
        <p:spPr>
          <a:xfrm>
            <a:off x="584189" y="2113366"/>
            <a:ext cx="6018211" cy="458384"/>
          </a:xfrm>
        </p:spPr>
        <p:txBody>
          <a:bodyPr lIns="0" rIns="0">
            <a:noAutofit/>
          </a:bodyPr>
          <a:lstStyle>
            <a:lvl1pPr marL="0" indent="0" algn="l">
              <a:lnSpc>
                <a:spcPct val="90000"/>
              </a:lnSpc>
              <a:buNone/>
              <a:defRPr sz="150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GB" dirty="0"/>
          </a:p>
        </p:txBody>
      </p:sp>
      <p:sp>
        <p:nvSpPr>
          <p:cNvPr id="2" name="Footer Placeholder 1">
            <a:extLst>
              <a:ext uri="{FF2B5EF4-FFF2-40B4-BE49-F238E27FC236}">
                <a16:creationId xmlns:a16="http://schemas.microsoft.com/office/drawing/2014/main" id="{8A813F90-7654-6648-91D1-2FCEDF32CC51}"/>
              </a:ext>
            </a:extLst>
          </p:cNvPr>
          <p:cNvSpPr>
            <a:spLocks noGrp="1"/>
          </p:cNvSpPr>
          <p:nvPr>
            <p:ph type="ftr" sz="quarter" idx="10"/>
          </p:nvPr>
        </p:nvSpPr>
        <p:spPr/>
        <p:txBody>
          <a:bodyPr/>
          <a:lstStyle/>
          <a:p>
            <a:r>
              <a:rPr lang="sv-SE"/>
              <a:t>Footer</a:t>
            </a:r>
          </a:p>
        </p:txBody>
      </p:sp>
      <p:sp>
        <p:nvSpPr>
          <p:cNvPr id="4" name="Date Placeholder 3">
            <a:extLst>
              <a:ext uri="{FF2B5EF4-FFF2-40B4-BE49-F238E27FC236}">
                <a16:creationId xmlns:a16="http://schemas.microsoft.com/office/drawing/2014/main" id="{AA4BAE7C-21D9-AE42-BA7B-857539329EF1}"/>
              </a:ext>
            </a:extLst>
          </p:cNvPr>
          <p:cNvSpPr>
            <a:spLocks noGrp="1"/>
          </p:cNvSpPr>
          <p:nvPr>
            <p:ph type="dt" sz="half" idx="11"/>
          </p:nvPr>
        </p:nvSpPr>
        <p:spPr/>
        <p:txBody>
          <a:bodyPr/>
          <a:lstStyle/>
          <a:p>
            <a:fld id="{8F50A835-45C7-1144-B52F-6ABD3CC2ECAB}" type="datetime1">
              <a:rPr lang="sv-SE" smtClean="0"/>
              <a:t>2020-06-15</a:t>
            </a:fld>
            <a:endParaRPr lang="sv-SE"/>
          </a:p>
        </p:txBody>
      </p:sp>
      <p:sp>
        <p:nvSpPr>
          <p:cNvPr id="5" name="Slide Number Placeholder 4">
            <a:extLst>
              <a:ext uri="{FF2B5EF4-FFF2-40B4-BE49-F238E27FC236}">
                <a16:creationId xmlns:a16="http://schemas.microsoft.com/office/drawing/2014/main" id="{7669341B-1A2C-DA44-A3A3-D767F2EB35CC}"/>
              </a:ext>
            </a:extLst>
          </p:cNvPr>
          <p:cNvSpPr>
            <a:spLocks noGrp="1"/>
          </p:cNvSpPr>
          <p:nvPr>
            <p:ph type="sldNum" sz="quarter" idx="12"/>
          </p:nvPr>
        </p:nvSpPr>
        <p:spPr/>
        <p:txBody>
          <a:bodyPr/>
          <a:lstStyle/>
          <a:p>
            <a:fld id="{8527FB4B-7893-4946-9C41-FB1EB79145A0}" type="slidenum">
              <a:rPr lang="sv-SE" smtClean="0"/>
              <a:pPr/>
              <a:t>‹#›</a:t>
            </a:fld>
            <a:endParaRPr lang="sv-SE"/>
          </a:p>
        </p:txBody>
      </p:sp>
      <p:pic>
        <p:nvPicPr>
          <p:cNvPr id="10" name="Graphic 9">
            <a:extLst>
              <a:ext uri="{FF2B5EF4-FFF2-40B4-BE49-F238E27FC236}">
                <a16:creationId xmlns:a16="http://schemas.microsoft.com/office/drawing/2014/main" id="{7364DD81-8F2A-4A47-B116-4EC55BFD2560}"/>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rcRect r="2089"/>
          <a:stretch/>
        </p:blipFill>
        <p:spPr>
          <a:xfrm>
            <a:off x="246767" y="3064360"/>
            <a:ext cx="6357233" cy="1851664"/>
          </a:xfrm>
          <a:prstGeom prst="rect">
            <a:avLst/>
          </a:prstGeom>
        </p:spPr>
      </p:pic>
    </p:spTree>
    <p:extLst>
      <p:ext uri="{BB962C8B-B14F-4D97-AF65-F5344CB8AC3E}">
        <p14:creationId xmlns:p14="http://schemas.microsoft.com/office/powerpoint/2010/main" val="297577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_eng">
    <p:spTree>
      <p:nvGrpSpPr>
        <p:cNvPr id="1" name=""/>
        <p:cNvGrpSpPr/>
        <p:nvPr/>
      </p:nvGrpSpPr>
      <p:grpSpPr>
        <a:xfrm>
          <a:off x="0" y="0"/>
          <a:ext cx="0" cy="0"/>
          <a:chOff x="0" y="0"/>
          <a:chExt cx="0" cy="0"/>
        </a:xfrm>
      </p:grpSpPr>
      <p:pic>
        <p:nvPicPr>
          <p:cNvPr id="152" name="Bildobjekt 19">
            <a:extLst>
              <a:ext uri="{FF2B5EF4-FFF2-40B4-BE49-F238E27FC236}">
                <a16:creationId xmlns:a16="http://schemas.microsoft.com/office/drawing/2014/main" id="{824DB9BD-A298-6442-B174-7EC707EC3227}"/>
              </a:ext>
            </a:extLst>
          </p:cNvPr>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5135271" y="336161"/>
            <a:ext cx="1381125"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ate Placeholder 4">
            <a:extLst>
              <a:ext uri="{FF2B5EF4-FFF2-40B4-BE49-F238E27FC236}">
                <a16:creationId xmlns:a16="http://schemas.microsoft.com/office/drawing/2014/main" id="{005333CB-1434-CD48-8D6D-0877D03C989B}"/>
              </a:ext>
            </a:extLst>
          </p:cNvPr>
          <p:cNvSpPr>
            <a:spLocks noGrp="1"/>
          </p:cNvSpPr>
          <p:nvPr>
            <p:ph type="dt" sz="half" idx="10"/>
          </p:nvPr>
        </p:nvSpPr>
        <p:spPr/>
        <p:txBody>
          <a:bodyPr/>
          <a:lstStyle/>
          <a:p>
            <a:fld id="{732254F0-E97B-4744-BFAF-7FF54B0017C2}" type="datetime1">
              <a:rPr lang="sv-SE" smtClean="0"/>
              <a:t>2020-06-15</a:t>
            </a:fld>
            <a:endParaRPr lang="sv-SE"/>
          </a:p>
        </p:txBody>
      </p:sp>
      <p:sp>
        <p:nvSpPr>
          <p:cNvPr id="6" name="Footer Placeholder 5">
            <a:extLst>
              <a:ext uri="{FF2B5EF4-FFF2-40B4-BE49-F238E27FC236}">
                <a16:creationId xmlns:a16="http://schemas.microsoft.com/office/drawing/2014/main" id="{302AFE5C-937B-EE40-9A6B-AEB1D44B0D41}"/>
              </a:ext>
            </a:extLst>
          </p:cNvPr>
          <p:cNvSpPr>
            <a:spLocks noGrp="1"/>
          </p:cNvSpPr>
          <p:nvPr>
            <p:ph type="ftr" sz="quarter" idx="11"/>
          </p:nvPr>
        </p:nvSpPr>
        <p:spPr/>
        <p:txBody>
          <a:bodyPr/>
          <a:lstStyle/>
          <a:p>
            <a:r>
              <a:rPr lang="sv-SE"/>
              <a:t>Footer</a:t>
            </a:r>
          </a:p>
        </p:txBody>
      </p:sp>
      <p:sp>
        <p:nvSpPr>
          <p:cNvPr id="7" name="Slide Number Placeholder 6">
            <a:extLst>
              <a:ext uri="{FF2B5EF4-FFF2-40B4-BE49-F238E27FC236}">
                <a16:creationId xmlns:a16="http://schemas.microsoft.com/office/drawing/2014/main" id="{6090237B-88FE-A740-9275-6347AA1C63B3}"/>
              </a:ext>
            </a:extLst>
          </p:cNvPr>
          <p:cNvSpPr>
            <a:spLocks noGrp="1"/>
          </p:cNvSpPr>
          <p:nvPr>
            <p:ph type="sldNum" sz="quarter" idx="12"/>
          </p:nvPr>
        </p:nvSpPr>
        <p:spPr/>
        <p:txBody>
          <a:bodyPr/>
          <a:lstStyle/>
          <a:p>
            <a:fld id="{8527FB4B-7893-4946-9C41-FB1EB79145A0}" type="slidenum">
              <a:rPr lang="sv-SE" smtClean="0"/>
              <a:t>‹#›</a:t>
            </a:fld>
            <a:endParaRPr lang="sv-SE"/>
          </a:p>
        </p:txBody>
      </p:sp>
      <p:sp>
        <p:nvSpPr>
          <p:cNvPr id="9" name="Rubrik 1">
            <a:extLst>
              <a:ext uri="{FF2B5EF4-FFF2-40B4-BE49-F238E27FC236}">
                <a16:creationId xmlns:a16="http://schemas.microsoft.com/office/drawing/2014/main" id="{7954B8BA-4DAB-4627-8613-2775B12BE06F}"/>
              </a:ext>
            </a:extLst>
          </p:cNvPr>
          <p:cNvSpPr>
            <a:spLocks noGrp="1"/>
          </p:cNvSpPr>
          <p:nvPr>
            <p:ph type="ctrTitle" hasCustomPrompt="1"/>
          </p:nvPr>
        </p:nvSpPr>
        <p:spPr>
          <a:xfrm>
            <a:off x="584200" y="1436565"/>
            <a:ext cx="6018875" cy="648000"/>
          </a:xfrm>
        </p:spPr>
        <p:txBody>
          <a:bodyPr lIns="0" rIns="0" anchor="t">
            <a:noAutofit/>
          </a:bodyPr>
          <a:lstStyle>
            <a:lvl1pPr algn="l">
              <a:lnSpc>
                <a:spcPct val="90000"/>
              </a:lnSpc>
              <a:defRPr sz="2700"/>
            </a:lvl1pPr>
          </a:lstStyle>
          <a:p>
            <a:r>
              <a:rPr lang="sv-SE" dirty="0"/>
              <a:t>Klicka för att ändra rubrikformat</a:t>
            </a:r>
            <a:endParaRPr lang="en-GB" dirty="0"/>
          </a:p>
        </p:txBody>
      </p:sp>
      <p:sp>
        <p:nvSpPr>
          <p:cNvPr id="10" name="Underrubrik 2">
            <a:extLst>
              <a:ext uri="{FF2B5EF4-FFF2-40B4-BE49-F238E27FC236}">
                <a16:creationId xmlns:a16="http://schemas.microsoft.com/office/drawing/2014/main" id="{5376CEF8-4EAE-46E6-8292-1AC0484E8000}"/>
              </a:ext>
            </a:extLst>
          </p:cNvPr>
          <p:cNvSpPr>
            <a:spLocks noGrp="1"/>
          </p:cNvSpPr>
          <p:nvPr>
            <p:ph type="subTitle" idx="1"/>
          </p:nvPr>
        </p:nvSpPr>
        <p:spPr>
          <a:xfrm>
            <a:off x="584189" y="2113366"/>
            <a:ext cx="6018211" cy="458384"/>
          </a:xfrm>
        </p:spPr>
        <p:txBody>
          <a:bodyPr lIns="0" rIns="0">
            <a:noAutofit/>
          </a:bodyPr>
          <a:lstStyle>
            <a:lvl1pPr marL="0" indent="0" algn="l">
              <a:lnSpc>
                <a:spcPct val="90000"/>
              </a:lnSpc>
              <a:buNone/>
              <a:defRPr sz="150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GB" dirty="0"/>
          </a:p>
        </p:txBody>
      </p:sp>
      <p:pic>
        <p:nvPicPr>
          <p:cNvPr id="14" name="Graphic 13">
            <a:extLst>
              <a:ext uri="{FF2B5EF4-FFF2-40B4-BE49-F238E27FC236}">
                <a16:creationId xmlns:a16="http://schemas.microsoft.com/office/drawing/2014/main" id="{3DB5E93F-E018-934D-B125-CFB6D3B25908}"/>
              </a:ext>
            </a:extLst>
          </p:cNvPr>
          <p:cNvPicPr>
            <a:picLocks noChangeAspect="1"/>
          </p:cNvPicPr>
          <p:nvPr userDrawn="1"/>
        </p:nvPicPr>
        <p:blipFill rotWithShape="1">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rcRect r="2089"/>
          <a:stretch/>
        </p:blipFill>
        <p:spPr>
          <a:xfrm>
            <a:off x="246767" y="3064360"/>
            <a:ext cx="6357233" cy="1851664"/>
          </a:xfrm>
          <a:prstGeom prst="rect">
            <a:avLst/>
          </a:prstGeom>
        </p:spPr>
      </p:pic>
    </p:spTree>
    <p:extLst>
      <p:ext uri="{BB962C8B-B14F-4D97-AF65-F5344CB8AC3E}">
        <p14:creationId xmlns:p14="http://schemas.microsoft.com/office/powerpoint/2010/main" val="3856855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11" name="Platshållare för innehåll 10">
            <a:extLst>
              <a:ext uri="{FF2B5EF4-FFF2-40B4-BE49-F238E27FC236}">
                <a16:creationId xmlns:a16="http://schemas.microsoft.com/office/drawing/2014/main" id="{C55E1E5B-E1F9-C645-91AF-7753BF8D8EB5}"/>
              </a:ext>
            </a:extLst>
          </p:cNvPr>
          <p:cNvSpPr>
            <a:spLocks noGrp="1"/>
          </p:cNvSpPr>
          <p:nvPr>
            <p:ph sz="quarter" idx="13"/>
          </p:nvPr>
        </p:nvSpPr>
        <p:spPr>
          <a:xfrm>
            <a:off x="1174750" y="1177924"/>
            <a:ext cx="5434850" cy="3556075"/>
          </a:xfrm>
        </p:spPr>
        <p:txBody>
          <a:bodyPr/>
          <a:lstStyle>
            <a:lvl1pPr>
              <a:defRPr sz="1400"/>
            </a:lvl1pPr>
            <a:lvl2pPr>
              <a:defRPr sz="1200"/>
            </a:lvl2pPr>
            <a:lvl3pPr>
              <a:defRPr sz="1200"/>
            </a:lvl3pPr>
            <a:lvl4pPr>
              <a:defRPr sz="1000"/>
            </a:lvl4pPr>
            <a:lvl5pPr>
              <a:defRPr sz="10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3" name="Rubrik 2">
            <a:extLst>
              <a:ext uri="{FF2B5EF4-FFF2-40B4-BE49-F238E27FC236}">
                <a16:creationId xmlns:a16="http://schemas.microsoft.com/office/drawing/2014/main" id="{D7D5F619-51D2-42FE-AF00-80BF2FDDE4AB}"/>
              </a:ext>
            </a:extLst>
          </p:cNvPr>
          <p:cNvSpPr>
            <a:spLocks noGrp="1"/>
          </p:cNvSpPr>
          <p:nvPr>
            <p:ph type="title"/>
          </p:nvPr>
        </p:nvSpPr>
        <p:spPr/>
        <p:txBody>
          <a:bodyPr/>
          <a:lstStyle/>
          <a:p>
            <a:r>
              <a:rPr lang="en-GB"/>
              <a:t>Click to edit Master title style</a:t>
            </a:r>
            <a:endParaRPr lang="sv-SE"/>
          </a:p>
        </p:txBody>
      </p:sp>
      <p:sp>
        <p:nvSpPr>
          <p:cNvPr id="6" name="Date Placeholder 5">
            <a:extLst>
              <a:ext uri="{FF2B5EF4-FFF2-40B4-BE49-F238E27FC236}">
                <a16:creationId xmlns:a16="http://schemas.microsoft.com/office/drawing/2014/main" id="{460AAD98-60E6-C741-A55B-250577B7D90E}"/>
              </a:ext>
            </a:extLst>
          </p:cNvPr>
          <p:cNvSpPr>
            <a:spLocks noGrp="1"/>
          </p:cNvSpPr>
          <p:nvPr>
            <p:ph type="dt" sz="half" idx="14"/>
          </p:nvPr>
        </p:nvSpPr>
        <p:spPr/>
        <p:txBody>
          <a:bodyPr/>
          <a:lstStyle/>
          <a:p>
            <a:fld id="{A5C3802A-66F7-914C-9FA1-EAF541BD00EC}" type="datetime1">
              <a:rPr lang="sv-SE" smtClean="0"/>
              <a:t>2020-06-15</a:t>
            </a:fld>
            <a:endParaRPr lang="sv-SE"/>
          </a:p>
        </p:txBody>
      </p:sp>
      <p:sp>
        <p:nvSpPr>
          <p:cNvPr id="7" name="Footer Placeholder 6">
            <a:extLst>
              <a:ext uri="{FF2B5EF4-FFF2-40B4-BE49-F238E27FC236}">
                <a16:creationId xmlns:a16="http://schemas.microsoft.com/office/drawing/2014/main" id="{5DB11DE9-DED4-0140-852D-916C42F20E0D}"/>
              </a:ext>
            </a:extLst>
          </p:cNvPr>
          <p:cNvSpPr>
            <a:spLocks noGrp="1"/>
          </p:cNvSpPr>
          <p:nvPr>
            <p:ph type="ftr" sz="quarter" idx="15"/>
          </p:nvPr>
        </p:nvSpPr>
        <p:spPr/>
        <p:txBody>
          <a:bodyPr/>
          <a:lstStyle/>
          <a:p>
            <a:r>
              <a:rPr lang="sv-SE"/>
              <a:t>Footer</a:t>
            </a:r>
          </a:p>
        </p:txBody>
      </p:sp>
      <p:sp>
        <p:nvSpPr>
          <p:cNvPr id="8" name="Slide Number Placeholder 7">
            <a:extLst>
              <a:ext uri="{FF2B5EF4-FFF2-40B4-BE49-F238E27FC236}">
                <a16:creationId xmlns:a16="http://schemas.microsoft.com/office/drawing/2014/main" id="{E4867EB2-FC4F-C74D-A230-89D6B972781C}"/>
              </a:ext>
            </a:extLst>
          </p:cNvPr>
          <p:cNvSpPr>
            <a:spLocks noGrp="1"/>
          </p:cNvSpPr>
          <p:nvPr>
            <p:ph type="sldNum" sz="quarter" idx="16"/>
          </p:nvPr>
        </p:nvSpPr>
        <p:spPr/>
        <p:txBody>
          <a:bodyPr/>
          <a:lstStyle/>
          <a:p>
            <a:fld id="{8527FB4B-7893-4946-9C41-FB1EB79145A0}" type="slidenum">
              <a:rPr lang="sv-SE" smtClean="0"/>
              <a:t>‹#›</a:t>
            </a:fld>
            <a:endParaRPr lang="sv-SE"/>
          </a:p>
        </p:txBody>
      </p:sp>
    </p:spTree>
    <p:extLst>
      <p:ext uri="{BB962C8B-B14F-4D97-AF65-F5344CB8AC3E}">
        <p14:creationId xmlns:p14="http://schemas.microsoft.com/office/powerpoint/2010/main" val="583001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två innehåll">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049F9A72-D666-409F-89F0-C4DB12D6A369}"/>
              </a:ext>
            </a:extLst>
          </p:cNvPr>
          <p:cNvSpPr>
            <a:spLocks noGrp="1"/>
          </p:cNvSpPr>
          <p:nvPr>
            <p:ph type="title"/>
          </p:nvPr>
        </p:nvSpPr>
        <p:spPr/>
        <p:txBody>
          <a:bodyPr/>
          <a:lstStyle/>
          <a:p>
            <a:r>
              <a:rPr lang="en-GB"/>
              <a:t>Click to edit Master title style</a:t>
            </a:r>
            <a:endParaRPr lang="sv-SE"/>
          </a:p>
        </p:txBody>
      </p:sp>
      <p:sp>
        <p:nvSpPr>
          <p:cNvPr id="6" name="Platshållare för innehåll 6">
            <a:extLst>
              <a:ext uri="{FF2B5EF4-FFF2-40B4-BE49-F238E27FC236}">
                <a16:creationId xmlns:a16="http://schemas.microsoft.com/office/drawing/2014/main" id="{ABCA6F90-9CEE-4851-B173-D1547B4A39FD}"/>
              </a:ext>
            </a:extLst>
          </p:cNvPr>
          <p:cNvSpPr>
            <a:spLocks noGrp="1"/>
          </p:cNvSpPr>
          <p:nvPr>
            <p:ph sz="quarter" idx="13"/>
          </p:nvPr>
        </p:nvSpPr>
        <p:spPr>
          <a:xfrm>
            <a:off x="1174748" y="1177925"/>
            <a:ext cx="2623251" cy="3546475"/>
          </a:xfrm>
        </p:spPr>
        <p:txBody>
          <a:bodyPr/>
          <a:lstStyle>
            <a:lvl1pPr>
              <a:spcBef>
                <a:spcPts val="450"/>
              </a:spcBef>
              <a:defRPr sz="1200"/>
            </a:lvl1pPr>
            <a:lvl2pPr>
              <a:defRPr sz="1050"/>
            </a:lvl2pPr>
            <a:lvl3pPr>
              <a:defRPr sz="1050"/>
            </a:lvl3pPr>
            <a:lvl4pPr>
              <a:defRPr sz="900"/>
            </a:lvl4pPr>
            <a:lvl5pPr>
              <a:defRPr sz="9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9" name="Platshållare för innehåll 6">
            <a:extLst>
              <a:ext uri="{FF2B5EF4-FFF2-40B4-BE49-F238E27FC236}">
                <a16:creationId xmlns:a16="http://schemas.microsoft.com/office/drawing/2014/main" id="{24B6A1C9-ADE4-4CC4-9F8E-3C523ABB3BA3}"/>
              </a:ext>
            </a:extLst>
          </p:cNvPr>
          <p:cNvSpPr>
            <a:spLocks noGrp="1"/>
          </p:cNvSpPr>
          <p:nvPr>
            <p:ph sz="quarter" idx="14"/>
          </p:nvPr>
        </p:nvSpPr>
        <p:spPr>
          <a:xfrm>
            <a:off x="3985510" y="1177925"/>
            <a:ext cx="2623251" cy="3546475"/>
          </a:xfrm>
        </p:spPr>
        <p:txBody>
          <a:bodyPr/>
          <a:lstStyle>
            <a:lvl1pPr>
              <a:spcBef>
                <a:spcPts val="450"/>
              </a:spcBef>
              <a:defRPr sz="1200"/>
            </a:lvl1pPr>
            <a:lvl2pPr>
              <a:defRPr sz="1050"/>
            </a:lvl2pPr>
            <a:lvl3pPr>
              <a:defRPr sz="1050"/>
            </a:lvl3pPr>
            <a:lvl4pPr>
              <a:defRPr sz="900"/>
            </a:lvl4pPr>
            <a:lvl5pPr>
              <a:defRPr sz="9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2" name="Footer Placeholder 1">
            <a:extLst>
              <a:ext uri="{FF2B5EF4-FFF2-40B4-BE49-F238E27FC236}">
                <a16:creationId xmlns:a16="http://schemas.microsoft.com/office/drawing/2014/main" id="{BAA8391E-3731-2443-9876-D90B9EC17C87}"/>
              </a:ext>
            </a:extLst>
          </p:cNvPr>
          <p:cNvSpPr>
            <a:spLocks noGrp="1"/>
          </p:cNvSpPr>
          <p:nvPr>
            <p:ph type="ftr" sz="quarter" idx="15"/>
          </p:nvPr>
        </p:nvSpPr>
        <p:spPr/>
        <p:txBody>
          <a:bodyPr/>
          <a:lstStyle/>
          <a:p>
            <a:r>
              <a:rPr lang="sv-SE"/>
              <a:t>Footer</a:t>
            </a:r>
          </a:p>
        </p:txBody>
      </p:sp>
      <p:sp>
        <p:nvSpPr>
          <p:cNvPr id="4" name="Date Placeholder 3">
            <a:extLst>
              <a:ext uri="{FF2B5EF4-FFF2-40B4-BE49-F238E27FC236}">
                <a16:creationId xmlns:a16="http://schemas.microsoft.com/office/drawing/2014/main" id="{13EF3AF1-9E09-AA46-BDC3-10877CB03668}"/>
              </a:ext>
            </a:extLst>
          </p:cNvPr>
          <p:cNvSpPr>
            <a:spLocks noGrp="1"/>
          </p:cNvSpPr>
          <p:nvPr>
            <p:ph type="dt" sz="half" idx="16"/>
          </p:nvPr>
        </p:nvSpPr>
        <p:spPr/>
        <p:txBody>
          <a:bodyPr/>
          <a:lstStyle/>
          <a:p>
            <a:fld id="{377DAB5F-C9FB-0949-AD1C-2B42F0D6D2D4}" type="datetime1">
              <a:rPr lang="sv-SE" smtClean="0"/>
              <a:t>2020-06-15</a:t>
            </a:fld>
            <a:endParaRPr lang="sv-SE"/>
          </a:p>
        </p:txBody>
      </p:sp>
      <p:sp>
        <p:nvSpPr>
          <p:cNvPr id="5" name="Slide Number Placeholder 4">
            <a:extLst>
              <a:ext uri="{FF2B5EF4-FFF2-40B4-BE49-F238E27FC236}">
                <a16:creationId xmlns:a16="http://schemas.microsoft.com/office/drawing/2014/main" id="{624F7F9D-91F2-834F-94B9-2CB3ED2DF86F}"/>
              </a:ext>
            </a:extLst>
          </p:cNvPr>
          <p:cNvSpPr>
            <a:spLocks noGrp="1"/>
          </p:cNvSpPr>
          <p:nvPr>
            <p:ph type="sldNum" sz="quarter" idx="17"/>
          </p:nvPr>
        </p:nvSpPr>
        <p:spPr/>
        <p:txBody>
          <a:bodyPr/>
          <a:lstStyle/>
          <a:p>
            <a:fld id="{8527FB4B-7893-4946-9C41-FB1EB79145A0}" type="slidenum">
              <a:rPr lang="sv-SE" smtClean="0"/>
              <a:t>‹#›</a:t>
            </a:fld>
            <a:endParaRPr lang="sv-SE"/>
          </a:p>
        </p:txBody>
      </p:sp>
    </p:spTree>
    <p:extLst>
      <p:ext uri="{BB962C8B-B14F-4D97-AF65-F5344CB8AC3E}">
        <p14:creationId xmlns:p14="http://schemas.microsoft.com/office/powerpoint/2010/main" val="1595337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underrubriker och två innehåll">
    <p:spTree>
      <p:nvGrpSpPr>
        <p:cNvPr id="1" name=""/>
        <p:cNvGrpSpPr/>
        <p:nvPr/>
      </p:nvGrpSpPr>
      <p:grpSpPr>
        <a:xfrm>
          <a:off x="0" y="0"/>
          <a:ext cx="0" cy="0"/>
          <a:chOff x="0" y="0"/>
          <a:chExt cx="0" cy="0"/>
        </a:xfrm>
      </p:grpSpPr>
      <p:sp>
        <p:nvSpPr>
          <p:cNvPr id="7" name="Platshållare för innehåll 6">
            <a:extLst>
              <a:ext uri="{FF2B5EF4-FFF2-40B4-BE49-F238E27FC236}">
                <a16:creationId xmlns:a16="http://schemas.microsoft.com/office/drawing/2014/main" id="{6AD6011F-45DB-6648-8334-1B4DC6E8EA92}"/>
              </a:ext>
            </a:extLst>
          </p:cNvPr>
          <p:cNvSpPr>
            <a:spLocks noGrp="1"/>
          </p:cNvSpPr>
          <p:nvPr>
            <p:ph sz="quarter" idx="13"/>
          </p:nvPr>
        </p:nvSpPr>
        <p:spPr>
          <a:xfrm>
            <a:off x="1174748" y="1458000"/>
            <a:ext cx="2623251" cy="3266400"/>
          </a:xfrm>
        </p:spPr>
        <p:txBody>
          <a:bodyPr/>
          <a:lstStyle>
            <a:lvl1pPr>
              <a:spcBef>
                <a:spcPts val="450"/>
              </a:spcBef>
              <a:defRPr sz="1200"/>
            </a:lvl1pPr>
            <a:lvl2pPr>
              <a:defRPr sz="1050"/>
            </a:lvl2pPr>
            <a:lvl3pPr>
              <a:defRPr sz="1050"/>
            </a:lvl3pPr>
            <a:lvl4pPr>
              <a:defRPr sz="900"/>
            </a:lvl4pPr>
            <a:lvl5pPr>
              <a:defRPr sz="9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9" name="Platshållare för text 2">
            <a:extLst>
              <a:ext uri="{FF2B5EF4-FFF2-40B4-BE49-F238E27FC236}">
                <a16:creationId xmlns:a16="http://schemas.microsoft.com/office/drawing/2014/main" id="{5036AF80-4CD2-454D-A2BD-8376F1D80549}"/>
              </a:ext>
            </a:extLst>
          </p:cNvPr>
          <p:cNvSpPr>
            <a:spLocks noGrp="1"/>
          </p:cNvSpPr>
          <p:nvPr>
            <p:ph type="body" idx="1"/>
          </p:nvPr>
        </p:nvSpPr>
        <p:spPr>
          <a:xfrm>
            <a:off x="1174750" y="992639"/>
            <a:ext cx="2623250" cy="398348"/>
          </a:xfrm>
        </p:spPr>
        <p:txBody>
          <a:bodyPr anchor="b">
            <a:noAutofit/>
          </a:bodyPr>
          <a:lstStyle>
            <a:lvl1pPr marL="0" indent="0">
              <a:buNone/>
              <a:defRPr sz="14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3" name="Rubrik 2">
            <a:extLst>
              <a:ext uri="{FF2B5EF4-FFF2-40B4-BE49-F238E27FC236}">
                <a16:creationId xmlns:a16="http://schemas.microsoft.com/office/drawing/2014/main" id="{5CB648E2-7BF1-4B29-9F1F-7CF9F9418795}"/>
              </a:ext>
            </a:extLst>
          </p:cNvPr>
          <p:cNvSpPr>
            <a:spLocks noGrp="1"/>
          </p:cNvSpPr>
          <p:nvPr>
            <p:ph type="title"/>
          </p:nvPr>
        </p:nvSpPr>
        <p:spPr/>
        <p:txBody>
          <a:bodyPr/>
          <a:lstStyle/>
          <a:p>
            <a:r>
              <a:rPr lang="en-GB"/>
              <a:t>Click to edit Master title style</a:t>
            </a:r>
            <a:endParaRPr lang="sv-SE"/>
          </a:p>
        </p:txBody>
      </p:sp>
      <p:sp>
        <p:nvSpPr>
          <p:cNvPr id="11" name="Platshållare för innehåll 6">
            <a:extLst>
              <a:ext uri="{FF2B5EF4-FFF2-40B4-BE49-F238E27FC236}">
                <a16:creationId xmlns:a16="http://schemas.microsoft.com/office/drawing/2014/main" id="{67A1B334-9578-40B0-9E5A-97A57E06FD88}"/>
              </a:ext>
            </a:extLst>
          </p:cNvPr>
          <p:cNvSpPr>
            <a:spLocks noGrp="1"/>
          </p:cNvSpPr>
          <p:nvPr>
            <p:ph sz="quarter" idx="14"/>
          </p:nvPr>
        </p:nvSpPr>
        <p:spPr>
          <a:xfrm>
            <a:off x="3985510" y="1458000"/>
            <a:ext cx="2623251" cy="3266400"/>
          </a:xfrm>
        </p:spPr>
        <p:txBody>
          <a:bodyPr/>
          <a:lstStyle>
            <a:lvl1pPr>
              <a:spcBef>
                <a:spcPts val="450"/>
              </a:spcBef>
              <a:defRPr sz="1200"/>
            </a:lvl1pPr>
            <a:lvl2pPr>
              <a:defRPr sz="1050"/>
            </a:lvl2pPr>
            <a:lvl3pPr>
              <a:defRPr sz="1050"/>
            </a:lvl3pPr>
            <a:lvl4pPr>
              <a:defRPr sz="900"/>
            </a:lvl4pPr>
            <a:lvl5pPr>
              <a:defRPr sz="9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12" name="Platshållare för text 2">
            <a:extLst>
              <a:ext uri="{FF2B5EF4-FFF2-40B4-BE49-F238E27FC236}">
                <a16:creationId xmlns:a16="http://schemas.microsoft.com/office/drawing/2014/main" id="{62DD5381-3325-4D1A-94D6-C5C5021965F4}"/>
              </a:ext>
            </a:extLst>
          </p:cNvPr>
          <p:cNvSpPr>
            <a:spLocks noGrp="1"/>
          </p:cNvSpPr>
          <p:nvPr>
            <p:ph type="body" idx="15"/>
          </p:nvPr>
        </p:nvSpPr>
        <p:spPr>
          <a:xfrm>
            <a:off x="3985512" y="992639"/>
            <a:ext cx="2623250" cy="398348"/>
          </a:xfrm>
        </p:spPr>
        <p:txBody>
          <a:bodyPr anchor="b">
            <a:noAutofit/>
          </a:bodyPr>
          <a:lstStyle>
            <a:lvl1pPr marL="0" indent="0">
              <a:buNone/>
              <a:defRPr sz="14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2" name="Footer Placeholder 1">
            <a:extLst>
              <a:ext uri="{FF2B5EF4-FFF2-40B4-BE49-F238E27FC236}">
                <a16:creationId xmlns:a16="http://schemas.microsoft.com/office/drawing/2014/main" id="{C330F20D-3BD2-0A42-A3AC-0754B6604F64}"/>
              </a:ext>
            </a:extLst>
          </p:cNvPr>
          <p:cNvSpPr>
            <a:spLocks noGrp="1"/>
          </p:cNvSpPr>
          <p:nvPr>
            <p:ph type="ftr" sz="quarter" idx="16"/>
          </p:nvPr>
        </p:nvSpPr>
        <p:spPr/>
        <p:txBody>
          <a:bodyPr/>
          <a:lstStyle/>
          <a:p>
            <a:r>
              <a:rPr lang="sv-SE"/>
              <a:t>Footer</a:t>
            </a:r>
          </a:p>
        </p:txBody>
      </p:sp>
      <p:sp>
        <p:nvSpPr>
          <p:cNvPr id="4" name="Date Placeholder 3">
            <a:extLst>
              <a:ext uri="{FF2B5EF4-FFF2-40B4-BE49-F238E27FC236}">
                <a16:creationId xmlns:a16="http://schemas.microsoft.com/office/drawing/2014/main" id="{FA52066D-E37A-2B40-9E6B-D11CEB2B2020}"/>
              </a:ext>
            </a:extLst>
          </p:cNvPr>
          <p:cNvSpPr>
            <a:spLocks noGrp="1"/>
          </p:cNvSpPr>
          <p:nvPr>
            <p:ph type="dt" sz="half" idx="17"/>
          </p:nvPr>
        </p:nvSpPr>
        <p:spPr/>
        <p:txBody>
          <a:bodyPr/>
          <a:lstStyle/>
          <a:p>
            <a:fld id="{B0CA5FFD-E5E3-A143-AD0E-630D1A57F389}" type="datetime1">
              <a:rPr lang="sv-SE" smtClean="0"/>
              <a:t>2020-06-15</a:t>
            </a:fld>
            <a:endParaRPr lang="sv-SE"/>
          </a:p>
        </p:txBody>
      </p:sp>
      <p:sp>
        <p:nvSpPr>
          <p:cNvPr id="5" name="Slide Number Placeholder 4">
            <a:extLst>
              <a:ext uri="{FF2B5EF4-FFF2-40B4-BE49-F238E27FC236}">
                <a16:creationId xmlns:a16="http://schemas.microsoft.com/office/drawing/2014/main" id="{13FFEBA3-A33B-D243-8505-9EFC9EFACEAA}"/>
              </a:ext>
            </a:extLst>
          </p:cNvPr>
          <p:cNvSpPr>
            <a:spLocks noGrp="1"/>
          </p:cNvSpPr>
          <p:nvPr>
            <p:ph type="sldNum" sz="quarter" idx="18"/>
          </p:nvPr>
        </p:nvSpPr>
        <p:spPr/>
        <p:txBody>
          <a:bodyPr/>
          <a:lstStyle/>
          <a:p>
            <a:fld id="{8527FB4B-7893-4946-9C41-FB1EB79145A0}" type="slidenum">
              <a:rPr lang="sv-SE" smtClean="0"/>
              <a:t>‹#›</a:t>
            </a:fld>
            <a:endParaRPr lang="sv-SE"/>
          </a:p>
        </p:txBody>
      </p:sp>
    </p:spTree>
    <p:extLst>
      <p:ext uri="{BB962C8B-B14F-4D97-AF65-F5344CB8AC3E}">
        <p14:creationId xmlns:p14="http://schemas.microsoft.com/office/powerpoint/2010/main" val="2559558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och bild">
    <p:spTree>
      <p:nvGrpSpPr>
        <p:cNvPr id="1" name=""/>
        <p:cNvGrpSpPr/>
        <p:nvPr/>
      </p:nvGrpSpPr>
      <p:grpSpPr>
        <a:xfrm>
          <a:off x="0" y="0"/>
          <a:ext cx="0" cy="0"/>
          <a:chOff x="0" y="0"/>
          <a:chExt cx="0" cy="0"/>
        </a:xfrm>
      </p:grpSpPr>
      <p:sp>
        <p:nvSpPr>
          <p:cNvPr id="7" name="Platshållare för bild 6">
            <a:extLst>
              <a:ext uri="{FF2B5EF4-FFF2-40B4-BE49-F238E27FC236}">
                <a16:creationId xmlns:a16="http://schemas.microsoft.com/office/drawing/2014/main" id="{4CD2FD66-7FAA-AE47-8A10-92EF24064E28}"/>
              </a:ext>
            </a:extLst>
          </p:cNvPr>
          <p:cNvSpPr>
            <a:spLocks noGrp="1"/>
          </p:cNvSpPr>
          <p:nvPr>
            <p:ph type="pic" sz="quarter" idx="13"/>
          </p:nvPr>
        </p:nvSpPr>
        <p:spPr>
          <a:xfrm>
            <a:off x="250826" y="1182688"/>
            <a:ext cx="6356350" cy="3541712"/>
          </a:xfrm>
        </p:spPr>
        <p:txBody>
          <a:bodyPr/>
          <a:lstStyle>
            <a:lvl1pPr marL="0" indent="0">
              <a:buNone/>
              <a:defRPr/>
            </a:lvl1pPr>
          </a:lstStyle>
          <a:p>
            <a:r>
              <a:rPr lang="en-GB"/>
              <a:t>Click icon to add picture</a:t>
            </a:r>
            <a:endParaRPr lang="en-GB" dirty="0"/>
          </a:p>
        </p:txBody>
      </p:sp>
      <p:sp>
        <p:nvSpPr>
          <p:cNvPr id="3" name="Rubrik 2">
            <a:extLst>
              <a:ext uri="{FF2B5EF4-FFF2-40B4-BE49-F238E27FC236}">
                <a16:creationId xmlns:a16="http://schemas.microsoft.com/office/drawing/2014/main" id="{10EEBAA1-31D0-4043-A408-0FA64774339F}"/>
              </a:ext>
            </a:extLst>
          </p:cNvPr>
          <p:cNvSpPr>
            <a:spLocks noGrp="1"/>
          </p:cNvSpPr>
          <p:nvPr>
            <p:ph type="title"/>
          </p:nvPr>
        </p:nvSpPr>
        <p:spPr/>
        <p:txBody>
          <a:bodyPr/>
          <a:lstStyle/>
          <a:p>
            <a:r>
              <a:rPr lang="en-GB"/>
              <a:t>Click to edit Master title style</a:t>
            </a:r>
            <a:endParaRPr lang="sv-SE"/>
          </a:p>
        </p:txBody>
      </p:sp>
      <p:sp>
        <p:nvSpPr>
          <p:cNvPr id="2" name="Footer Placeholder 1">
            <a:extLst>
              <a:ext uri="{FF2B5EF4-FFF2-40B4-BE49-F238E27FC236}">
                <a16:creationId xmlns:a16="http://schemas.microsoft.com/office/drawing/2014/main" id="{0910BECD-4EC8-084D-BC12-24B211F24222}"/>
              </a:ext>
            </a:extLst>
          </p:cNvPr>
          <p:cNvSpPr>
            <a:spLocks noGrp="1"/>
          </p:cNvSpPr>
          <p:nvPr>
            <p:ph type="ftr" sz="quarter" idx="14"/>
          </p:nvPr>
        </p:nvSpPr>
        <p:spPr/>
        <p:txBody>
          <a:bodyPr/>
          <a:lstStyle/>
          <a:p>
            <a:r>
              <a:rPr lang="sv-SE"/>
              <a:t>Footer</a:t>
            </a:r>
          </a:p>
        </p:txBody>
      </p:sp>
      <p:sp>
        <p:nvSpPr>
          <p:cNvPr id="4" name="Date Placeholder 3">
            <a:extLst>
              <a:ext uri="{FF2B5EF4-FFF2-40B4-BE49-F238E27FC236}">
                <a16:creationId xmlns:a16="http://schemas.microsoft.com/office/drawing/2014/main" id="{382578A5-F1AA-9C4E-9E11-3285A47F32CE}"/>
              </a:ext>
            </a:extLst>
          </p:cNvPr>
          <p:cNvSpPr>
            <a:spLocks noGrp="1"/>
          </p:cNvSpPr>
          <p:nvPr>
            <p:ph type="dt" sz="half" idx="15"/>
          </p:nvPr>
        </p:nvSpPr>
        <p:spPr/>
        <p:txBody>
          <a:bodyPr/>
          <a:lstStyle/>
          <a:p>
            <a:fld id="{8EF9B448-5CA3-3346-98EE-81AEA7F20509}" type="datetime1">
              <a:rPr lang="sv-SE" smtClean="0"/>
              <a:t>2020-06-15</a:t>
            </a:fld>
            <a:endParaRPr lang="sv-SE"/>
          </a:p>
        </p:txBody>
      </p:sp>
      <p:sp>
        <p:nvSpPr>
          <p:cNvPr id="5" name="Slide Number Placeholder 4">
            <a:extLst>
              <a:ext uri="{FF2B5EF4-FFF2-40B4-BE49-F238E27FC236}">
                <a16:creationId xmlns:a16="http://schemas.microsoft.com/office/drawing/2014/main" id="{6BDED67F-0B1F-B847-B7F8-33957AC6C44A}"/>
              </a:ext>
            </a:extLst>
          </p:cNvPr>
          <p:cNvSpPr>
            <a:spLocks noGrp="1"/>
          </p:cNvSpPr>
          <p:nvPr>
            <p:ph type="sldNum" sz="quarter" idx="16"/>
          </p:nvPr>
        </p:nvSpPr>
        <p:spPr/>
        <p:txBody>
          <a:bodyPr/>
          <a:lstStyle/>
          <a:p>
            <a:fld id="{8527FB4B-7893-4946-9C41-FB1EB79145A0}" type="slidenum">
              <a:rPr lang="sv-SE" smtClean="0"/>
              <a:t>‹#›</a:t>
            </a:fld>
            <a:endParaRPr lang="sv-SE"/>
          </a:p>
        </p:txBody>
      </p:sp>
    </p:spTree>
    <p:extLst>
      <p:ext uri="{BB962C8B-B14F-4D97-AF65-F5344CB8AC3E}">
        <p14:creationId xmlns:p14="http://schemas.microsoft.com/office/powerpoint/2010/main" val="3517774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och två bilder">
    <p:spTree>
      <p:nvGrpSpPr>
        <p:cNvPr id="1" name=""/>
        <p:cNvGrpSpPr/>
        <p:nvPr/>
      </p:nvGrpSpPr>
      <p:grpSpPr>
        <a:xfrm>
          <a:off x="0" y="0"/>
          <a:ext cx="0" cy="0"/>
          <a:chOff x="0" y="0"/>
          <a:chExt cx="0" cy="0"/>
        </a:xfrm>
      </p:grpSpPr>
      <p:sp>
        <p:nvSpPr>
          <p:cNvPr id="7" name="Platshållare för bild 6">
            <a:extLst>
              <a:ext uri="{FF2B5EF4-FFF2-40B4-BE49-F238E27FC236}">
                <a16:creationId xmlns:a16="http://schemas.microsoft.com/office/drawing/2014/main" id="{4CD2FD66-7FAA-AE47-8A10-92EF24064E28}"/>
              </a:ext>
            </a:extLst>
          </p:cNvPr>
          <p:cNvSpPr>
            <a:spLocks noGrp="1"/>
          </p:cNvSpPr>
          <p:nvPr>
            <p:ph type="pic" sz="quarter" idx="13"/>
          </p:nvPr>
        </p:nvSpPr>
        <p:spPr>
          <a:xfrm>
            <a:off x="249237" y="1183342"/>
            <a:ext cx="3132000" cy="3541058"/>
          </a:xfrm>
        </p:spPr>
        <p:txBody>
          <a:bodyPr/>
          <a:lstStyle>
            <a:lvl1pPr marL="0" indent="0">
              <a:buNone/>
              <a:defRPr/>
            </a:lvl1pPr>
          </a:lstStyle>
          <a:p>
            <a:r>
              <a:rPr lang="en-GB"/>
              <a:t>Click icon to add picture</a:t>
            </a:r>
            <a:endParaRPr lang="en-GB" dirty="0"/>
          </a:p>
        </p:txBody>
      </p:sp>
      <p:sp>
        <p:nvSpPr>
          <p:cNvPr id="8" name="Platshållare för bild 6">
            <a:extLst>
              <a:ext uri="{FF2B5EF4-FFF2-40B4-BE49-F238E27FC236}">
                <a16:creationId xmlns:a16="http://schemas.microsoft.com/office/drawing/2014/main" id="{F471D766-023C-E042-B60C-5AA70DCA1212}"/>
              </a:ext>
            </a:extLst>
          </p:cNvPr>
          <p:cNvSpPr>
            <a:spLocks noGrp="1"/>
          </p:cNvSpPr>
          <p:nvPr>
            <p:ph type="pic" sz="quarter" idx="14"/>
          </p:nvPr>
        </p:nvSpPr>
        <p:spPr>
          <a:xfrm>
            <a:off x="3476762" y="1183342"/>
            <a:ext cx="3132000" cy="3541058"/>
          </a:xfrm>
        </p:spPr>
        <p:txBody>
          <a:bodyPr/>
          <a:lstStyle>
            <a:lvl1pPr marL="0" indent="0">
              <a:buNone/>
              <a:defRPr/>
            </a:lvl1pPr>
          </a:lstStyle>
          <a:p>
            <a:r>
              <a:rPr lang="en-GB"/>
              <a:t>Click icon to add picture</a:t>
            </a:r>
            <a:endParaRPr lang="en-GB" dirty="0"/>
          </a:p>
        </p:txBody>
      </p:sp>
      <p:sp>
        <p:nvSpPr>
          <p:cNvPr id="3" name="Rubrik 2">
            <a:extLst>
              <a:ext uri="{FF2B5EF4-FFF2-40B4-BE49-F238E27FC236}">
                <a16:creationId xmlns:a16="http://schemas.microsoft.com/office/drawing/2014/main" id="{D7A08FF2-59DE-483A-94F1-31DC64A80675}"/>
              </a:ext>
            </a:extLst>
          </p:cNvPr>
          <p:cNvSpPr>
            <a:spLocks noGrp="1"/>
          </p:cNvSpPr>
          <p:nvPr>
            <p:ph type="title"/>
          </p:nvPr>
        </p:nvSpPr>
        <p:spPr/>
        <p:txBody>
          <a:bodyPr/>
          <a:lstStyle/>
          <a:p>
            <a:r>
              <a:rPr lang="en-GB"/>
              <a:t>Click to edit Master title style</a:t>
            </a:r>
            <a:endParaRPr lang="sv-SE"/>
          </a:p>
        </p:txBody>
      </p:sp>
      <p:sp>
        <p:nvSpPr>
          <p:cNvPr id="2" name="Footer Placeholder 1">
            <a:extLst>
              <a:ext uri="{FF2B5EF4-FFF2-40B4-BE49-F238E27FC236}">
                <a16:creationId xmlns:a16="http://schemas.microsoft.com/office/drawing/2014/main" id="{5E2728B6-63F5-B244-997D-9D6002AF7F37}"/>
              </a:ext>
            </a:extLst>
          </p:cNvPr>
          <p:cNvSpPr>
            <a:spLocks noGrp="1"/>
          </p:cNvSpPr>
          <p:nvPr>
            <p:ph type="ftr" sz="quarter" idx="15"/>
          </p:nvPr>
        </p:nvSpPr>
        <p:spPr/>
        <p:txBody>
          <a:bodyPr/>
          <a:lstStyle/>
          <a:p>
            <a:r>
              <a:rPr lang="sv-SE"/>
              <a:t>Footer</a:t>
            </a:r>
          </a:p>
        </p:txBody>
      </p:sp>
      <p:sp>
        <p:nvSpPr>
          <p:cNvPr id="4" name="Date Placeholder 3">
            <a:extLst>
              <a:ext uri="{FF2B5EF4-FFF2-40B4-BE49-F238E27FC236}">
                <a16:creationId xmlns:a16="http://schemas.microsoft.com/office/drawing/2014/main" id="{119F235A-FE35-0E4E-8903-8ACF624E9FDE}"/>
              </a:ext>
            </a:extLst>
          </p:cNvPr>
          <p:cNvSpPr>
            <a:spLocks noGrp="1"/>
          </p:cNvSpPr>
          <p:nvPr>
            <p:ph type="dt" sz="half" idx="16"/>
          </p:nvPr>
        </p:nvSpPr>
        <p:spPr/>
        <p:txBody>
          <a:bodyPr/>
          <a:lstStyle/>
          <a:p>
            <a:fld id="{6AFB0B27-FDB6-CC4E-BF93-C9A0A5E02FAE}" type="datetime1">
              <a:rPr lang="sv-SE" smtClean="0"/>
              <a:t>2020-06-15</a:t>
            </a:fld>
            <a:endParaRPr lang="sv-SE"/>
          </a:p>
        </p:txBody>
      </p:sp>
      <p:sp>
        <p:nvSpPr>
          <p:cNvPr id="5" name="Slide Number Placeholder 4">
            <a:extLst>
              <a:ext uri="{FF2B5EF4-FFF2-40B4-BE49-F238E27FC236}">
                <a16:creationId xmlns:a16="http://schemas.microsoft.com/office/drawing/2014/main" id="{EF7915CA-D248-A549-98B8-494A07C1FEA1}"/>
              </a:ext>
            </a:extLst>
          </p:cNvPr>
          <p:cNvSpPr>
            <a:spLocks noGrp="1"/>
          </p:cNvSpPr>
          <p:nvPr>
            <p:ph type="sldNum" sz="quarter" idx="17"/>
          </p:nvPr>
        </p:nvSpPr>
        <p:spPr/>
        <p:txBody>
          <a:bodyPr/>
          <a:lstStyle/>
          <a:p>
            <a:fld id="{8527FB4B-7893-4946-9C41-FB1EB79145A0}" type="slidenum">
              <a:rPr lang="sv-SE" smtClean="0"/>
              <a:t>‹#›</a:t>
            </a:fld>
            <a:endParaRPr lang="sv-SE"/>
          </a:p>
        </p:txBody>
      </p:sp>
    </p:spTree>
    <p:extLst>
      <p:ext uri="{BB962C8B-B14F-4D97-AF65-F5344CB8AC3E}">
        <p14:creationId xmlns:p14="http://schemas.microsoft.com/office/powerpoint/2010/main" val="1901281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5B464BA0-6700-4DB2-A48A-C2EA92186EBA}"/>
              </a:ext>
            </a:extLst>
          </p:cNvPr>
          <p:cNvSpPr>
            <a:spLocks noGrp="1"/>
          </p:cNvSpPr>
          <p:nvPr>
            <p:ph type="title"/>
          </p:nvPr>
        </p:nvSpPr>
        <p:spPr/>
        <p:txBody>
          <a:bodyPr/>
          <a:lstStyle/>
          <a:p>
            <a:r>
              <a:rPr lang="en-GB"/>
              <a:t>Click to edit Master title style</a:t>
            </a:r>
            <a:endParaRPr lang="sv-SE"/>
          </a:p>
        </p:txBody>
      </p:sp>
      <p:sp>
        <p:nvSpPr>
          <p:cNvPr id="2" name="Footer Placeholder 1">
            <a:extLst>
              <a:ext uri="{FF2B5EF4-FFF2-40B4-BE49-F238E27FC236}">
                <a16:creationId xmlns:a16="http://schemas.microsoft.com/office/drawing/2014/main" id="{CCF0D6C8-A677-2F45-8BF9-D92EC695EDFF}"/>
              </a:ext>
            </a:extLst>
          </p:cNvPr>
          <p:cNvSpPr>
            <a:spLocks noGrp="1"/>
          </p:cNvSpPr>
          <p:nvPr>
            <p:ph type="ftr" sz="quarter" idx="10"/>
          </p:nvPr>
        </p:nvSpPr>
        <p:spPr/>
        <p:txBody>
          <a:bodyPr/>
          <a:lstStyle/>
          <a:p>
            <a:r>
              <a:rPr lang="sv-SE"/>
              <a:t>Footer</a:t>
            </a:r>
          </a:p>
        </p:txBody>
      </p:sp>
      <p:sp>
        <p:nvSpPr>
          <p:cNvPr id="4" name="Date Placeholder 3">
            <a:extLst>
              <a:ext uri="{FF2B5EF4-FFF2-40B4-BE49-F238E27FC236}">
                <a16:creationId xmlns:a16="http://schemas.microsoft.com/office/drawing/2014/main" id="{ED634D99-F0CA-E845-AC90-830B52910FC4}"/>
              </a:ext>
            </a:extLst>
          </p:cNvPr>
          <p:cNvSpPr>
            <a:spLocks noGrp="1"/>
          </p:cNvSpPr>
          <p:nvPr>
            <p:ph type="dt" sz="half" idx="11"/>
          </p:nvPr>
        </p:nvSpPr>
        <p:spPr/>
        <p:txBody>
          <a:bodyPr/>
          <a:lstStyle/>
          <a:p>
            <a:fld id="{4E8E64AF-D672-B649-9F0B-455B202AF1CF}" type="datetime1">
              <a:rPr lang="sv-SE" smtClean="0"/>
              <a:t>2020-06-15</a:t>
            </a:fld>
            <a:endParaRPr lang="sv-SE"/>
          </a:p>
        </p:txBody>
      </p:sp>
      <p:sp>
        <p:nvSpPr>
          <p:cNvPr id="5" name="Slide Number Placeholder 4">
            <a:extLst>
              <a:ext uri="{FF2B5EF4-FFF2-40B4-BE49-F238E27FC236}">
                <a16:creationId xmlns:a16="http://schemas.microsoft.com/office/drawing/2014/main" id="{A28C6677-C361-8045-8EDA-75B4AB5B6D99}"/>
              </a:ext>
            </a:extLst>
          </p:cNvPr>
          <p:cNvSpPr>
            <a:spLocks noGrp="1"/>
          </p:cNvSpPr>
          <p:nvPr>
            <p:ph type="sldNum" sz="quarter" idx="12"/>
          </p:nvPr>
        </p:nvSpPr>
        <p:spPr/>
        <p:txBody>
          <a:bodyPr/>
          <a:lstStyle/>
          <a:p>
            <a:fld id="{8527FB4B-7893-4946-9C41-FB1EB79145A0}" type="slidenum">
              <a:rPr lang="sv-SE" smtClean="0"/>
              <a:t>‹#›</a:t>
            </a:fld>
            <a:endParaRPr lang="sv-SE"/>
          </a:p>
        </p:txBody>
      </p:sp>
    </p:spTree>
    <p:extLst>
      <p:ext uri="{BB962C8B-B14F-4D97-AF65-F5344CB8AC3E}">
        <p14:creationId xmlns:p14="http://schemas.microsoft.com/office/powerpoint/2010/main" val="1477115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Rak 8">
            <a:extLst>
              <a:ext uri="{FF2B5EF4-FFF2-40B4-BE49-F238E27FC236}">
                <a16:creationId xmlns:a16="http://schemas.microsoft.com/office/drawing/2014/main" id="{35A3ADBA-25A7-C947-B502-691111D0D9E5}"/>
              </a:ext>
            </a:extLst>
          </p:cNvPr>
          <p:cNvCxnSpPr>
            <a:cxnSpLocks/>
          </p:cNvCxnSpPr>
          <p:nvPr/>
        </p:nvCxnSpPr>
        <p:spPr>
          <a:xfrm>
            <a:off x="250825" y="4891747"/>
            <a:ext cx="6357938"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Platshållare för rubrik 1">
            <a:extLst>
              <a:ext uri="{FF2B5EF4-FFF2-40B4-BE49-F238E27FC236}">
                <a16:creationId xmlns:a16="http://schemas.microsoft.com/office/drawing/2014/main" id="{785D31C7-D918-594B-BEA4-908A2623180A}"/>
              </a:ext>
            </a:extLst>
          </p:cNvPr>
          <p:cNvSpPr>
            <a:spLocks noGrp="1"/>
          </p:cNvSpPr>
          <p:nvPr>
            <p:ph type="title"/>
          </p:nvPr>
        </p:nvSpPr>
        <p:spPr>
          <a:xfrm>
            <a:off x="1174749" y="251752"/>
            <a:ext cx="5429251" cy="673874"/>
          </a:xfrm>
          <a:prstGeom prst="rect">
            <a:avLst/>
          </a:prstGeom>
        </p:spPr>
        <p:txBody>
          <a:bodyPr vert="horz" lIns="0" tIns="0" rIns="0" bIns="0" rtlCol="0" anchor="ctr">
            <a:noAutofit/>
          </a:bodyPr>
          <a:lstStyle/>
          <a:p>
            <a:r>
              <a:rPr lang="sv-SE" dirty="0"/>
              <a:t>Klicka här för att ändra mall för rubrikformat</a:t>
            </a:r>
            <a:endParaRPr lang="en-GB" dirty="0"/>
          </a:p>
        </p:txBody>
      </p:sp>
      <p:sp>
        <p:nvSpPr>
          <p:cNvPr id="3" name="Platshållare för text 2">
            <a:extLst>
              <a:ext uri="{FF2B5EF4-FFF2-40B4-BE49-F238E27FC236}">
                <a16:creationId xmlns:a16="http://schemas.microsoft.com/office/drawing/2014/main" id="{376CF093-1E8D-FF4F-B3C9-72A2B0815CB3}"/>
              </a:ext>
            </a:extLst>
          </p:cNvPr>
          <p:cNvSpPr>
            <a:spLocks noGrp="1"/>
          </p:cNvSpPr>
          <p:nvPr>
            <p:ph type="body" idx="1"/>
          </p:nvPr>
        </p:nvSpPr>
        <p:spPr>
          <a:xfrm>
            <a:off x="1174750" y="1177925"/>
            <a:ext cx="5429250" cy="3540126"/>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GB" dirty="0"/>
          </a:p>
        </p:txBody>
      </p:sp>
      <p:pic>
        <p:nvPicPr>
          <p:cNvPr id="153" name="Picture 2">
            <a:extLst>
              <a:ext uri="{FF2B5EF4-FFF2-40B4-BE49-F238E27FC236}">
                <a16:creationId xmlns:a16="http://schemas.microsoft.com/office/drawing/2014/main" id="{27E88DB3-2B58-724F-94B3-6D5858EC3FB2}"/>
              </a:ext>
            </a:extLst>
          </p:cNvPr>
          <p:cNvPicPr>
            <a:picLocks noChangeArrowheads="1"/>
          </p:cNvPicPr>
          <p:nvPr userDrawn="1"/>
        </p:nvPicPr>
        <p:blipFill>
          <a:blip r:embed="rId10" cstate="print">
            <a:extLst>
              <a:ext uri="{28A0092B-C50C-407E-A947-70E740481C1C}">
                <a14:useLocalDpi xmlns:a14="http://schemas.microsoft.com/office/drawing/2010/main" val="0"/>
              </a:ext>
            </a:extLst>
          </a:blip>
          <a:srcRect/>
          <a:stretch/>
        </p:blipFill>
        <p:spPr bwMode="auto">
          <a:xfrm>
            <a:off x="252576" y="251925"/>
            <a:ext cx="672355" cy="68096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pic>
      <p:sp>
        <p:nvSpPr>
          <p:cNvPr id="4" name="Footer Placeholder 3">
            <a:extLst>
              <a:ext uri="{FF2B5EF4-FFF2-40B4-BE49-F238E27FC236}">
                <a16:creationId xmlns:a16="http://schemas.microsoft.com/office/drawing/2014/main" id="{E35D1E46-ACAC-CB45-8347-1E27A81EB7A4}"/>
              </a:ext>
            </a:extLst>
          </p:cNvPr>
          <p:cNvSpPr>
            <a:spLocks noGrp="1"/>
          </p:cNvSpPr>
          <p:nvPr userDrawn="1">
            <p:ph type="ftr" sz="quarter" idx="3"/>
          </p:nvPr>
        </p:nvSpPr>
        <p:spPr>
          <a:xfrm>
            <a:off x="2261483" y="4907461"/>
            <a:ext cx="2314575" cy="226121"/>
          </a:xfrm>
          <a:prstGeom prst="rect">
            <a:avLst/>
          </a:prstGeom>
        </p:spPr>
        <p:txBody>
          <a:bodyPr vert="horz" lIns="0" tIns="0" rIns="0" bIns="0" rtlCol="0" anchor="ctr"/>
          <a:lstStyle>
            <a:lvl1pPr algn="ctr">
              <a:defRPr sz="800">
                <a:solidFill>
                  <a:schemeClr val="tx1">
                    <a:tint val="75000"/>
                  </a:schemeClr>
                </a:solidFill>
              </a:defRPr>
            </a:lvl1pPr>
          </a:lstStyle>
          <a:p>
            <a:r>
              <a:rPr lang="sv-SE"/>
              <a:t>Footer</a:t>
            </a:r>
          </a:p>
        </p:txBody>
      </p:sp>
      <p:sp>
        <p:nvSpPr>
          <p:cNvPr id="5" name="Slide Number Placeholder 4">
            <a:extLst>
              <a:ext uri="{FF2B5EF4-FFF2-40B4-BE49-F238E27FC236}">
                <a16:creationId xmlns:a16="http://schemas.microsoft.com/office/drawing/2014/main" id="{1563F550-2974-9E4B-B068-842EDA7E176E}"/>
              </a:ext>
            </a:extLst>
          </p:cNvPr>
          <p:cNvSpPr>
            <a:spLocks noGrp="1"/>
          </p:cNvSpPr>
          <p:nvPr userDrawn="1">
            <p:ph type="sldNum" sz="quarter" idx="4"/>
          </p:nvPr>
        </p:nvSpPr>
        <p:spPr>
          <a:xfrm>
            <a:off x="5068183" y="4907461"/>
            <a:ext cx="1543050" cy="226121"/>
          </a:xfrm>
          <a:prstGeom prst="rect">
            <a:avLst/>
          </a:prstGeom>
        </p:spPr>
        <p:txBody>
          <a:bodyPr vert="horz" lIns="0" tIns="0" rIns="0" bIns="0" rtlCol="0" anchor="ctr"/>
          <a:lstStyle>
            <a:lvl1pPr algn="r">
              <a:defRPr sz="800">
                <a:solidFill>
                  <a:schemeClr val="tx1">
                    <a:tint val="75000"/>
                  </a:schemeClr>
                </a:solidFill>
              </a:defRPr>
            </a:lvl1pPr>
          </a:lstStyle>
          <a:p>
            <a:fld id="{8527FB4B-7893-4946-9C41-FB1EB79145A0}" type="slidenum">
              <a:rPr lang="sv-SE" smtClean="0"/>
              <a:pPr/>
              <a:t>‹#›</a:t>
            </a:fld>
            <a:endParaRPr lang="sv-SE"/>
          </a:p>
        </p:txBody>
      </p:sp>
      <p:sp>
        <p:nvSpPr>
          <p:cNvPr id="6" name="Date Placeholder 5">
            <a:extLst>
              <a:ext uri="{FF2B5EF4-FFF2-40B4-BE49-F238E27FC236}">
                <a16:creationId xmlns:a16="http://schemas.microsoft.com/office/drawing/2014/main" id="{A2192B6A-E8D6-E94B-B438-36406C3A1506}"/>
              </a:ext>
            </a:extLst>
          </p:cNvPr>
          <p:cNvSpPr>
            <a:spLocks noGrp="1"/>
          </p:cNvSpPr>
          <p:nvPr userDrawn="1">
            <p:ph type="dt" sz="half" idx="2"/>
          </p:nvPr>
        </p:nvSpPr>
        <p:spPr>
          <a:xfrm>
            <a:off x="261878" y="4907461"/>
            <a:ext cx="1543050" cy="226121"/>
          </a:xfrm>
          <a:prstGeom prst="rect">
            <a:avLst/>
          </a:prstGeom>
        </p:spPr>
        <p:txBody>
          <a:bodyPr vert="horz" lIns="0" tIns="0" rIns="0" bIns="0" rtlCol="0" anchor="ctr"/>
          <a:lstStyle>
            <a:lvl1pPr algn="l">
              <a:defRPr sz="800">
                <a:solidFill>
                  <a:schemeClr val="tx1">
                    <a:tint val="75000"/>
                  </a:schemeClr>
                </a:solidFill>
              </a:defRPr>
            </a:lvl1pPr>
          </a:lstStyle>
          <a:p>
            <a:fld id="{487EE364-22D9-9F45-9FB8-F52F9D983E00}" type="datetime1">
              <a:rPr lang="sv-SE" smtClean="0"/>
              <a:t>2020-06-15</a:t>
            </a:fld>
            <a:endParaRPr lang="sv-SE"/>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86" r:id="rId3"/>
    <p:sldLayoutId id="2147483800" r:id="rId4"/>
    <p:sldLayoutId id="2147483801" r:id="rId5"/>
    <p:sldLayoutId id="2147483803" r:id="rId6"/>
    <p:sldLayoutId id="2147483802" r:id="rId7"/>
    <p:sldLayoutId id="2147483799" r:id="rId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rtl="0" eaLnBrk="1" fontAlgn="base" hangingPunct="1">
        <a:lnSpc>
          <a:spcPts val="2250"/>
        </a:lnSpc>
        <a:spcBef>
          <a:spcPct val="0"/>
        </a:spcBef>
        <a:spcAft>
          <a:spcPct val="0"/>
        </a:spcAft>
        <a:defRPr sz="2000" b="1" kern="1200">
          <a:solidFill>
            <a:schemeClr val="tx1"/>
          </a:solidFill>
          <a:latin typeface="+mj-lt"/>
          <a:ea typeface="+mj-ea"/>
          <a:cs typeface="+mj-cs"/>
        </a:defRPr>
      </a:lvl1pPr>
      <a:lvl2pPr algn="l" rtl="0" eaLnBrk="1" fontAlgn="base" hangingPunct="1">
        <a:lnSpc>
          <a:spcPts val="2250"/>
        </a:lnSpc>
        <a:spcBef>
          <a:spcPct val="0"/>
        </a:spcBef>
        <a:spcAft>
          <a:spcPct val="0"/>
        </a:spcAft>
        <a:defRPr sz="1950" b="1">
          <a:solidFill>
            <a:schemeClr val="tx1"/>
          </a:solidFill>
          <a:latin typeface="Arial" panose="020B0604020202020204" pitchFamily="34" charset="0"/>
        </a:defRPr>
      </a:lvl2pPr>
      <a:lvl3pPr algn="l" rtl="0" eaLnBrk="1" fontAlgn="base" hangingPunct="1">
        <a:lnSpc>
          <a:spcPts val="2250"/>
        </a:lnSpc>
        <a:spcBef>
          <a:spcPct val="0"/>
        </a:spcBef>
        <a:spcAft>
          <a:spcPct val="0"/>
        </a:spcAft>
        <a:defRPr sz="1950" b="1">
          <a:solidFill>
            <a:schemeClr val="tx1"/>
          </a:solidFill>
          <a:latin typeface="Arial" panose="020B0604020202020204" pitchFamily="34" charset="0"/>
        </a:defRPr>
      </a:lvl3pPr>
      <a:lvl4pPr algn="l" rtl="0" eaLnBrk="1" fontAlgn="base" hangingPunct="1">
        <a:lnSpc>
          <a:spcPts val="2250"/>
        </a:lnSpc>
        <a:spcBef>
          <a:spcPct val="0"/>
        </a:spcBef>
        <a:spcAft>
          <a:spcPct val="0"/>
        </a:spcAft>
        <a:defRPr sz="1950" b="1">
          <a:solidFill>
            <a:schemeClr val="tx1"/>
          </a:solidFill>
          <a:latin typeface="Arial" panose="020B0604020202020204" pitchFamily="34" charset="0"/>
        </a:defRPr>
      </a:lvl4pPr>
      <a:lvl5pPr algn="l" rtl="0" eaLnBrk="1" fontAlgn="base" hangingPunct="1">
        <a:lnSpc>
          <a:spcPts val="2250"/>
        </a:lnSpc>
        <a:spcBef>
          <a:spcPct val="0"/>
        </a:spcBef>
        <a:spcAft>
          <a:spcPct val="0"/>
        </a:spcAft>
        <a:defRPr sz="1950" b="1">
          <a:solidFill>
            <a:schemeClr val="tx1"/>
          </a:solidFill>
          <a:latin typeface="Arial" panose="020B0604020202020204" pitchFamily="34" charset="0"/>
        </a:defRPr>
      </a:lvl5pPr>
      <a:lvl6pPr marL="342900" algn="l" rtl="0" eaLnBrk="1" fontAlgn="base" hangingPunct="1">
        <a:lnSpc>
          <a:spcPts val="2250"/>
        </a:lnSpc>
        <a:spcBef>
          <a:spcPct val="0"/>
        </a:spcBef>
        <a:spcAft>
          <a:spcPct val="0"/>
        </a:spcAft>
        <a:defRPr sz="1950" b="1">
          <a:solidFill>
            <a:schemeClr val="tx1"/>
          </a:solidFill>
          <a:latin typeface="Arial" panose="020B0604020202020204" pitchFamily="34" charset="0"/>
        </a:defRPr>
      </a:lvl6pPr>
      <a:lvl7pPr marL="685800" algn="l" rtl="0" eaLnBrk="1" fontAlgn="base" hangingPunct="1">
        <a:lnSpc>
          <a:spcPts val="2250"/>
        </a:lnSpc>
        <a:spcBef>
          <a:spcPct val="0"/>
        </a:spcBef>
        <a:spcAft>
          <a:spcPct val="0"/>
        </a:spcAft>
        <a:defRPr sz="1950" b="1">
          <a:solidFill>
            <a:schemeClr val="tx1"/>
          </a:solidFill>
          <a:latin typeface="Arial" panose="020B0604020202020204" pitchFamily="34" charset="0"/>
        </a:defRPr>
      </a:lvl7pPr>
      <a:lvl8pPr marL="1028700" algn="l" rtl="0" eaLnBrk="1" fontAlgn="base" hangingPunct="1">
        <a:lnSpc>
          <a:spcPts val="2250"/>
        </a:lnSpc>
        <a:spcBef>
          <a:spcPct val="0"/>
        </a:spcBef>
        <a:spcAft>
          <a:spcPct val="0"/>
        </a:spcAft>
        <a:defRPr sz="1950" b="1">
          <a:solidFill>
            <a:schemeClr val="tx1"/>
          </a:solidFill>
          <a:latin typeface="Arial" panose="020B0604020202020204" pitchFamily="34" charset="0"/>
        </a:defRPr>
      </a:lvl8pPr>
      <a:lvl9pPr marL="1371600" algn="l" rtl="0" eaLnBrk="1" fontAlgn="base" hangingPunct="1">
        <a:lnSpc>
          <a:spcPts val="2250"/>
        </a:lnSpc>
        <a:spcBef>
          <a:spcPct val="0"/>
        </a:spcBef>
        <a:spcAft>
          <a:spcPct val="0"/>
        </a:spcAft>
        <a:defRPr sz="1950" b="1">
          <a:solidFill>
            <a:schemeClr val="tx1"/>
          </a:solidFill>
          <a:latin typeface="Arial" panose="020B0604020202020204" pitchFamily="34" charset="0"/>
        </a:defRPr>
      </a:lvl9pPr>
    </p:titleStyle>
    <p:bodyStyle>
      <a:lvl1pPr marL="166688" indent="-166688" algn="l" rtl="0" eaLnBrk="1" fontAlgn="base" hangingPunct="1">
        <a:lnSpc>
          <a:spcPct val="90000"/>
        </a:lnSpc>
        <a:spcBef>
          <a:spcPts val="750"/>
        </a:spcBef>
        <a:spcAft>
          <a:spcPts val="150"/>
        </a:spcAft>
        <a:buClr>
          <a:schemeClr val="tx1"/>
        </a:buClr>
        <a:buFont typeface="Arial" panose="020B0604020202020204" pitchFamily="34" charset="0"/>
        <a:buChar char="•"/>
        <a:tabLst/>
        <a:defRPr sz="1400" kern="1200">
          <a:solidFill>
            <a:schemeClr val="tx1"/>
          </a:solidFill>
          <a:latin typeface="+mn-lt"/>
          <a:ea typeface="+mn-ea"/>
          <a:cs typeface="+mn-cs"/>
        </a:defRPr>
      </a:lvl1pPr>
      <a:lvl2pPr marL="334566" indent="-167879" algn="l" rtl="0" eaLnBrk="1" fontAlgn="base" hangingPunct="1">
        <a:lnSpc>
          <a:spcPct val="90000"/>
        </a:lnSpc>
        <a:spcBef>
          <a:spcPts val="450"/>
        </a:spcBef>
        <a:spcAft>
          <a:spcPct val="0"/>
        </a:spcAft>
        <a:buFont typeface="Systemtypsnitt"/>
        <a:buChar char="–"/>
        <a:tabLst/>
        <a:defRPr sz="1200" kern="1200">
          <a:solidFill>
            <a:schemeClr val="tx1"/>
          </a:solidFill>
          <a:latin typeface="+mn-lt"/>
          <a:ea typeface="+mn-ea"/>
          <a:cs typeface="+mn-cs"/>
        </a:defRPr>
      </a:lvl2pPr>
      <a:lvl3pPr marL="502444" indent="-167879" algn="l" rtl="0" eaLnBrk="1" fontAlgn="base" hangingPunct="1">
        <a:lnSpc>
          <a:spcPct val="90000"/>
        </a:lnSpc>
        <a:spcBef>
          <a:spcPts val="450"/>
        </a:spcBef>
        <a:spcAft>
          <a:spcPct val="0"/>
        </a:spcAft>
        <a:buFont typeface="Systemtypsnitt"/>
        <a:buChar char="&gt;"/>
        <a:tabLst/>
        <a:defRPr sz="1200" i="1" kern="1200">
          <a:solidFill>
            <a:schemeClr val="tx1"/>
          </a:solidFill>
          <a:latin typeface="+mn-lt"/>
          <a:ea typeface="+mn-ea"/>
          <a:cs typeface="+mn-cs"/>
        </a:defRPr>
      </a:lvl3pPr>
      <a:lvl4pPr marL="634604" indent="-132160" algn="l" rtl="0" eaLnBrk="1" fontAlgn="base" hangingPunct="1">
        <a:lnSpc>
          <a:spcPct val="90000"/>
        </a:lnSpc>
        <a:spcBef>
          <a:spcPts val="450"/>
        </a:spcBef>
        <a:spcAft>
          <a:spcPct val="0"/>
        </a:spcAft>
        <a:buFont typeface="Arial" panose="020B0604020202020204" pitchFamily="34" charset="0"/>
        <a:buChar char="•"/>
        <a:tabLst/>
        <a:defRPr sz="1000" kern="1200">
          <a:solidFill>
            <a:schemeClr val="tx1"/>
          </a:solidFill>
          <a:latin typeface="+mn-lt"/>
          <a:ea typeface="+mn-ea"/>
          <a:cs typeface="+mn-cs"/>
        </a:defRPr>
      </a:lvl4pPr>
      <a:lvl5pPr marL="834629" indent="-200025" algn="l" rtl="0" eaLnBrk="1" fontAlgn="base" hangingPunct="1">
        <a:lnSpc>
          <a:spcPct val="90000"/>
        </a:lnSpc>
        <a:spcBef>
          <a:spcPts val="450"/>
        </a:spcBef>
        <a:spcAft>
          <a:spcPct val="0"/>
        </a:spcAft>
        <a:buFont typeface="Arial" panose="020B0604020202020204" pitchFamily="34" charset="0"/>
        <a:buChar char="–"/>
        <a:tabLst/>
        <a:defRPr sz="10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160" userDrawn="1">
          <p15:clr>
            <a:srgbClr val="F26B43"/>
          </p15:clr>
        </p15:guide>
        <p15:guide id="3" pos="740" userDrawn="1">
          <p15:clr>
            <a:srgbClr val="F26B43"/>
          </p15:clr>
        </p15:guide>
        <p15:guide id="4" pos="3952" userDrawn="1">
          <p15:clr>
            <a:srgbClr val="F26B43"/>
          </p15:clr>
        </p15:guide>
        <p15:guide id="5" orient="horz" pos="742" userDrawn="1">
          <p15:clr>
            <a:srgbClr val="F26B43"/>
          </p15:clr>
        </p15:guide>
        <p15:guide id="7" pos="158" userDrawn="1">
          <p15:clr>
            <a:srgbClr val="F26B43"/>
          </p15:clr>
        </p15:guide>
        <p15:guide id="9" orient="horz" pos="587" userDrawn="1">
          <p15:clr>
            <a:srgbClr val="F26B43"/>
          </p15:clr>
        </p15:guide>
        <p15:guide id="10" orient="horz" pos="159" userDrawn="1">
          <p15:clr>
            <a:srgbClr val="F26B43"/>
          </p15:clr>
        </p15:guide>
        <p15:guide id="11" pos="4160" userDrawn="1">
          <p15:clr>
            <a:srgbClr val="F26B43"/>
          </p15:clr>
        </p15:guide>
        <p15:guide id="12" pos="581" userDrawn="1">
          <p15:clr>
            <a:srgbClr val="F26B43"/>
          </p15:clr>
        </p15:guide>
        <p15:guide id="15" orient="horz" pos="3078" userDrawn="1">
          <p15:clr>
            <a:srgbClr val="F26B43"/>
          </p15:clr>
        </p15:guide>
        <p15:guide id="16" orient="horz" pos="2972" userDrawn="1">
          <p15:clr>
            <a:srgbClr val="F26B43"/>
          </p15:clr>
        </p15:guide>
        <p15:guide id="17" pos="368" userDrawn="1">
          <p15:clr>
            <a:srgbClr val="F26B43"/>
          </p15:clr>
        </p15:guide>
        <p15:guide id="18" orient="horz" pos="19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intra.kth.se/administration/rekrytering/kompetensbaserad-rekrytering-kbr-1.978108"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21F225D2-C1E4-4AC0-8208-A653814962DF}"/>
              </a:ext>
            </a:extLst>
          </p:cNvPr>
          <p:cNvSpPr>
            <a:spLocks noGrp="1"/>
          </p:cNvSpPr>
          <p:nvPr>
            <p:ph type="ctrTitle"/>
          </p:nvPr>
        </p:nvSpPr>
        <p:spPr/>
        <p:txBody>
          <a:bodyPr/>
          <a:lstStyle/>
          <a:p>
            <a:r>
              <a:rPr lang="sv-SE" dirty="0"/>
              <a:t>Kompetensbaserad  &amp; Strukturerad intervjuteknik</a:t>
            </a:r>
          </a:p>
        </p:txBody>
      </p:sp>
      <p:sp>
        <p:nvSpPr>
          <p:cNvPr id="29" name="Footer Placeholder 28">
            <a:extLst>
              <a:ext uri="{FF2B5EF4-FFF2-40B4-BE49-F238E27FC236}">
                <a16:creationId xmlns:a16="http://schemas.microsoft.com/office/drawing/2014/main" id="{722CE5A8-D7AD-3C47-A270-9311D5877F6A}"/>
              </a:ext>
            </a:extLst>
          </p:cNvPr>
          <p:cNvSpPr>
            <a:spLocks noGrp="1"/>
          </p:cNvSpPr>
          <p:nvPr>
            <p:ph type="ftr" sz="quarter" idx="10"/>
          </p:nvPr>
        </p:nvSpPr>
        <p:spPr/>
        <p:txBody>
          <a:bodyPr lIns="0" tIns="0" rIns="0" bIns="0"/>
          <a:lstStyle/>
          <a:p>
            <a:r>
              <a:rPr lang="sv-SE"/>
              <a:t>Footer</a:t>
            </a:r>
          </a:p>
        </p:txBody>
      </p:sp>
      <p:sp>
        <p:nvSpPr>
          <p:cNvPr id="30" name="Date Placeholder 29">
            <a:extLst>
              <a:ext uri="{FF2B5EF4-FFF2-40B4-BE49-F238E27FC236}">
                <a16:creationId xmlns:a16="http://schemas.microsoft.com/office/drawing/2014/main" id="{6DCBDEB1-B109-7744-AF04-D18B4A4206C5}"/>
              </a:ext>
            </a:extLst>
          </p:cNvPr>
          <p:cNvSpPr>
            <a:spLocks noGrp="1"/>
          </p:cNvSpPr>
          <p:nvPr>
            <p:ph type="dt" sz="half" idx="11"/>
          </p:nvPr>
        </p:nvSpPr>
        <p:spPr/>
        <p:txBody>
          <a:bodyPr lIns="0" tIns="0" rIns="0" bIns="0"/>
          <a:lstStyle/>
          <a:p>
            <a:fld id="{9E43AA00-3906-5748-B701-C1A3C536A479}" type="datetime1">
              <a:rPr lang="sv-SE" smtClean="0"/>
              <a:t>2020-06-15</a:t>
            </a:fld>
            <a:endParaRPr lang="sv-SE" dirty="0"/>
          </a:p>
        </p:txBody>
      </p:sp>
      <p:sp>
        <p:nvSpPr>
          <p:cNvPr id="31" name="Slide Number Placeholder 30">
            <a:extLst>
              <a:ext uri="{FF2B5EF4-FFF2-40B4-BE49-F238E27FC236}">
                <a16:creationId xmlns:a16="http://schemas.microsoft.com/office/drawing/2014/main" id="{8412BAD1-6D25-674E-90CE-C9529E706449}"/>
              </a:ext>
            </a:extLst>
          </p:cNvPr>
          <p:cNvSpPr>
            <a:spLocks noGrp="1"/>
          </p:cNvSpPr>
          <p:nvPr>
            <p:ph type="sldNum" sz="quarter" idx="12"/>
          </p:nvPr>
        </p:nvSpPr>
        <p:spPr/>
        <p:txBody>
          <a:bodyPr lIns="0" tIns="0" rIns="0" bIns="0"/>
          <a:lstStyle/>
          <a:p>
            <a:fld id="{8527FB4B-7893-4946-9C41-FB1EB79145A0}" type="slidenum">
              <a:rPr lang="sv-SE" smtClean="0"/>
              <a:t>1</a:t>
            </a:fld>
            <a:endParaRPr lang="sv-SE"/>
          </a:p>
        </p:txBody>
      </p:sp>
    </p:spTree>
    <p:extLst>
      <p:ext uri="{BB962C8B-B14F-4D97-AF65-F5344CB8AC3E}">
        <p14:creationId xmlns:p14="http://schemas.microsoft.com/office/powerpoint/2010/main" val="4250226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p:txBody>
          <a:bodyPr/>
          <a:lstStyle/>
          <a:p>
            <a:pPr marL="457200" indent="-457200">
              <a:buFont typeface="+mj-lt"/>
              <a:buAutoNum type="arabicPeriod"/>
            </a:pPr>
            <a:r>
              <a:rPr lang="sv-SE" dirty="0"/>
              <a:t>Du är inte objektiv – var vaksam på dina känslor och intryck under intervjun </a:t>
            </a:r>
          </a:p>
          <a:p>
            <a:pPr marL="457200" indent="-457200">
              <a:buFont typeface="+mj-lt"/>
              <a:buAutoNum type="arabicPeriod"/>
            </a:pPr>
            <a:r>
              <a:rPr lang="sv-SE" dirty="0"/>
              <a:t>Sätt dig in i kandidatens situation </a:t>
            </a:r>
          </a:p>
          <a:p>
            <a:pPr marL="457200" indent="-457200">
              <a:buFont typeface="+mj-lt"/>
              <a:buAutoNum type="arabicPeriod"/>
            </a:pPr>
            <a:r>
              <a:rPr lang="sv-SE" dirty="0"/>
              <a:t>Var närvarande och visa intresse för kandidaten</a:t>
            </a:r>
          </a:p>
          <a:p>
            <a:pPr marL="457200" indent="-457200">
              <a:buFont typeface="+mj-lt"/>
              <a:buAutoNum type="arabicPeriod"/>
            </a:pPr>
            <a:r>
              <a:rPr lang="sv-SE" dirty="0"/>
              <a:t>Tänk på att du förmedlar KTH:s arbetsgivarvarumärke</a:t>
            </a:r>
          </a:p>
          <a:p>
            <a:pPr marL="457200" indent="-457200">
              <a:buFont typeface="+mj-lt"/>
              <a:buAutoNum type="arabicPeriod"/>
            </a:pPr>
            <a:r>
              <a:rPr lang="sv-SE" dirty="0"/>
              <a:t>Nöjd dig inte med de svar du får- ställ följdfrågor</a:t>
            </a:r>
          </a:p>
          <a:p>
            <a:pPr marL="457200" indent="-457200">
              <a:buFont typeface="+mj-lt"/>
              <a:buAutoNum type="arabicPeriod"/>
            </a:pPr>
            <a:r>
              <a:rPr lang="sv-SE" dirty="0"/>
              <a:t>Var inte rädd för tystnad eller att låta kandidaten prata på när det gäller de personliga egenskaperna</a:t>
            </a:r>
          </a:p>
          <a:p>
            <a:pPr marL="457200" indent="-457200">
              <a:buFont typeface="+mj-lt"/>
              <a:buAutoNum type="arabicPeriod"/>
            </a:pPr>
            <a:r>
              <a:rPr lang="sv-SE" dirty="0"/>
              <a:t>Avrunda intervjun med information om nästa steg </a:t>
            </a:r>
            <a:endParaRPr lang="sv-SE" dirty="0" smtClean="0"/>
          </a:p>
          <a:p>
            <a:pPr marL="457200" indent="-457200">
              <a:buFont typeface="+mj-lt"/>
              <a:buAutoNum type="arabicPeriod"/>
            </a:pPr>
            <a:endParaRPr lang="sv-SE" dirty="0"/>
          </a:p>
          <a:p>
            <a:pPr marL="457200" indent="-457200">
              <a:buFont typeface="+mj-lt"/>
              <a:buAutoNum type="arabicPeriod"/>
            </a:pPr>
            <a:r>
              <a:rPr lang="sv-SE">
                <a:hlinkClick r:id="rId2"/>
              </a:rPr>
              <a:t>https</a:t>
            </a:r>
            <a:r>
              <a:rPr lang="sv-SE">
                <a:hlinkClick r:id="rId2"/>
              </a:rPr>
              <a:t>://</a:t>
            </a:r>
            <a:r>
              <a:rPr lang="sv-SE" smtClean="0">
                <a:hlinkClick r:id="rId2"/>
              </a:rPr>
              <a:t>intra.kth.se/administration/rekrytering/kompetensbaserad-rekrytering-kbr-1.978108</a:t>
            </a:r>
            <a:endParaRPr lang="sv-SE" smtClean="0"/>
          </a:p>
          <a:p>
            <a:pPr marL="457200" indent="-457200">
              <a:buFont typeface="+mj-lt"/>
              <a:buAutoNum type="arabicPeriod"/>
            </a:pPr>
            <a:endParaRPr lang="sv-SE" dirty="0"/>
          </a:p>
          <a:p>
            <a:endParaRPr lang="en-US" dirty="0"/>
          </a:p>
        </p:txBody>
      </p:sp>
      <p:sp>
        <p:nvSpPr>
          <p:cNvPr id="3" name="Rubrik 2"/>
          <p:cNvSpPr>
            <a:spLocks noGrp="1"/>
          </p:cNvSpPr>
          <p:nvPr>
            <p:ph type="title"/>
          </p:nvPr>
        </p:nvSpPr>
        <p:spPr/>
        <p:txBody>
          <a:bodyPr/>
          <a:lstStyle/>
          <a:p>
            <a:r>
              <a:rPr lang="sv-SE" dirty="0"/>
              <a:t>De 7 viktigaste sakerna att komma ihåg</a:t>
            </a:r>
            <a:endParaRPr lang="en-US" dirty="0"/>
          </a:p>
        </p:txBody>
      </p:sp>
      <p:sp>
        <p:nvSpPr>
          <p:cNvPr id="4" name="Platshållare för datum 3"/>
          <p:cNvSpPr>
            <a:spLocks noGrp="1"/>
          </p:cNvSpPr>
          <p:nvPr>
            <p:ph type="dt" sz="half" idx="14"/>
          </p:nvPr>
        </p:nvSpPr>
        <p:spPr/>
        <p:txBody>
          <a:bodyPr/>
          <a:lstStyle/>
          <a:p>
            <a:fld id="{A5C3802A-66F7-914C-9FA1-EAF541BD00EC}" type="datetime1">
              <a:rPr lang="sv-SE" smtClean="0"/>
              <a:t>2020-06-15</a:t>
            </a:fld>
            <a:endParaRPr lang="sv-SE"/>
          </a:p>
        </p:txBody>
      </p:sp>
      <p:sp>
        <p:nvSpPr>
          <p:cNvPr id="5" name="Platshållare för sidfot 4"/>
          <p:cNvSpPr>
            <a:spLocks noGrp="1"/>
          </p:cNvSpPr>
          <p:nvPr>
            <p:ph type="ftr" sz="quarter" idx="15"/>
          </p:nvPr>
        </p:nvSpPr>
        <p:spPr/>
        <p:txBody>
          <a:bodyPr/>
          <a:lstStyle/>
          <a:p>
            <a:r>
              <a:rPr lang="sv-SE" smtClean="0"/>
              <a:t>Footer</a:t>
            </a:r>
            <a:endParaRPr lang="sv-SE"/>
          </a:p>
        </p:txBody>
      </p:sp>
      <p:sp>
        <p:nvSpPr>
          <p:cNvPr id="6" name="Platshållare för bildnummer 5"/>
          <p:cNvSpPr>
            <a:spLocks noGrp="1"/>
          </p:cNvSpPr>
          <p:nvPr>
            <p:ph type="sldNum" sz="quarter" idx="16"/>
          </p:nvPr>
        </p:nvSpPr>
        <p:spPr/>
        <p:txBody>
          <a:bodyPr/>
          <a:lstStyle/>
          <a:p>
            <a:fld id="{8527FB4B-7893-4946-9C41-FB1EB79145A0}" type="slidenum">
              <a:rPr lang="sv-SE" smtClean="0"/>
              <a:t>10</a:t>
            </a:fld>
            <a:endParaRPr lang="sv-SE"/>
          </a:p>
        </p:txBody>
      </p:sp>
    </p:spTree>
    <p:extLst>
      <p:ext uri="{BB962C8B-B14F-4D97-AF65-F5344CB8AC3E}">
        <p14:creationId xmlns:p14="http://schemas.microsoft.com/office/powerpoint/2010/main" val="921540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AB082DEB-9899-E842-9093-FC8A4497BE82}"/>
              </a:ext>
            </a:extLst>
          </p:cNvPr>
          <p:cNvSpPr>
            <a:spLocks noGrp="1"/>
          </p:cNvSpPr>
          <p:nvPr>
            <p:ph sz="quarter" idx="13"/>
          </p:nvPr>
        </p:nvSpPr>
        <p:spPr>
          <a:xfrm>
            <a:off x="862519" y="1083014"/>
            <a:ext cx="5747081" cy="3719232"/>
          </a:xfrm>
        </p:spPr>
        <p:txBody>
          <a:bodyPr/>
          <a:lstStyle/>
          <a:p>
            <a:pPr marL="342900" indent="-342900"/>
            <a:r>
              <a:rPr lang="sv-SE" dirty="0"/>
              <a:t>Strukturerad intervju där man strävar efter att på </a:t>
            </a:r>
            <a:r>
              <a:rPr lang="sv-SE" dirty="0" smtClean="0"/>
              <a:t>ett </a:t>
            </a:r>
            <a:r>
              <a:rPr lang="sv-SE" dirty="0"/>
              <a:t>konkret sätt utvärdera en kandidats förmåga </a:t>
            </a:r>
            <a:r>
              <a:rPr lang="sv-SE" dirty="0" smtClean="0"/>
              <a:t>i </a:t>
            </a:r>
            <a:r>
              <a:rPr lang="sv-SE" dirty="0"/>
              <a:t>relation till ett antal specifika kompetenser (Malin </a:t>
            </a:r>
            <a:r>
              <a:rPr lang="sv-SE" dirty="0" smtClean="0"/>
              <a:t>Lindelöw)</a:t>
            </a:r>
            <a:br>
              <a:rPr lang="sv-SE" dirty="0" smtClean="0"/>
            </a:br>
            <a:endParaRPr lang="sv-SE" dirty="0" smtClean="0"/>
          </a:p>
          <a:p>
            <a:pPr marL="342900" indent="-342900"/>
            <a:r>
              <a:rPr lang="sv-SE" dirty="0" smtClean="0"/>
              <a:t>Syftet </a:t>
            </a:r>
            <a:r>
              <a:rPr lang="sv-SE" dirty="0"/>
              <a:t>är att ta reda på och utvärdera i vilken utsträckning kandidaten tidigare uppvisat de förmågor, </a:t>
            </a:r>
            <a:r>
              <a:rPr lang="sv-SE" dirty="0" smtClean="0"/>
              <a:t>färdigheter,  </a:t>
            </a:r>
            <a:r>
              <a:rPr lang="sv-SE" dirty="0"/>
              <a:t>förhållningssätt </a:t>
            </a:r>
            <a:r>
              <a:rPr lang="sv-SE" dirty="0" smtClean="0"/>
              <a:t>och kompetenser som </a:t>
            </a:r>
            <a:r>
              <a:rPr lang="sv-SE" dirty="0"/>
              <a:t>den aktuella anställningen </a:t>
            </a:r>
            <a:r>
              <a:rPr lang="sv-SE" dirty="0" smtClean="0"/>
              <a:t>kräver</a:t>
            </a:r>
            <a:br>
              <a:rPr lang="sv-SE" dirty="0" smtClean="0"/>
            </a:br>
            <a:endParaRPr lang="sv-SE" dirty="0" smtClean="0"/>
          </a:p>
          <a:p>
            <a:pPr marL="342900" indent="-342900"/>
            <a:r>
              <a:rPr lang="sv-SE" dirty="0" smtClean="0"/>
              <a:t>Tidigare </a:t>
            </a:r>
            <a:r>
              <a:rPr lang="sv-SE" dirty="0"/>
              <a:t>prestationer med exempel från specifika situationer bidrar till att prognostisera framtida </a:t>
            </a:r>
            <a:r>
              <a:rPr lang="sv-SE" dirty="0" smtClean="0"/>
              <a:t>prestationer</a:t>
            </a:r>
            <a:br>
              <a:rPr lang="sv-SE" dirty="0" smtClean="0"/>
            </a:br>
            <a:endParaRPr lang="en-US" dirty="0"/>
          </a:p>
          <a:p>
            <a:pPr marL="342900" indent="-342900"/>
            <a:r>
              <a:rPr lang="sv-SE" dirty="0"/>
              <a:t>Intervjumall med </a:t>
            </a:r>
            <a:r>
              <a:rPr lang="sv-SE" dirty="0" err="1"/>
              <a:t>beteendeinriktadefrågor</a:t>
            </a:r>
            <a:r>
              <a:rPr lang="sv-SE" dirty="0"/>
              <a:t> framtagna för den specifika anställningen och </a:t>
            </a:r>
            <a:r>
              <a:rPr lang="sv-SE" dirty="0" smtClean="0"/>
              <a:t>intervjun</a:t>
            </a:r>
            <a:br>
              <a:rPr lang="sv-SE" dirty="0" smtClean="0"/>
            </a:br>
            <a:endParaRPr lang="sv-SE" dirty="0"/>
          </a:p>
          <a:p>
            <a:pPr marL="342900" indent="-342900"/>
            <a:r>
              <a:rPr lang="sv-SE" dirty="0"/>
              <a:t>Samma kompetenser och förmågor utvärderas, med samma frågor, ställda till samtliga kandidater, följdfrågorna kan variera</a:t>
            </a:r>
          </a:p>
          <a:p>
            <a:endParaRPr lang="sv-SE" dirty="0"/>
          </a:p>
        </p:txBody>
      </p:sp>
      <p:sp>
        <p:nvSpPr>
          <p:cNvPr id="7" name="Title 6">
            <a:extLst>
              <a:ext uri="{FF2B5EF4-FFF2-40B4-BE49-F238E27FC236}">
                <a16:creationId xmlns:a16="http://schemas.microsoft.com/office/drawing/2014/main" id="{3AE940D8-9803-3246-A44C-D579CCD9C64C}"/>
              </a:ext>
            </a:extLst>
          </p:cNvPr>
          <p:cNvSpPr>
            <a:spLocks noGrp="1"/>
          </p:cNvSpPr>
          <p:nvPr>
            <p:ph type="title"/>
          </p:nvPr>
        </p:nvSpPr>
        <p:spPr/>
        <p:txBody>
          <a:bodyPr/>
          <a:lstStyle/>
          <a:p>
            <a:r>
              <a:rPr lang="en-US" dirty="0" err="1"/>
              <a:t>Syfte</a:t>
            </a:r>
            <a:r>
              <a:rPr lang="en-US" dirty="0"/>
              <a:t> </a:t>
            </a:r>
            <a:r>
              <a:rPr lang="en-US" dirty="0" err="1"/>
              <a:t>och</a:t>
            </a:r>
            <a:r>
              <a:rPr lang="en-US" dirty="0"/>
              <a:t> </a:t>
            </a:r>
            <a:r>
              <a:rPr lang="en-US" dirty="0" err="1"/>
              <a:t>upplägg</a:t>
            </a:r>
            <a:r>
              <a:rPr lang="en-US" dirty="0"/>
              <a:t> </a:t>
            </a:r>
            <a:r>
              <a:rPr lang="en-US" dirty="0" err="1"/>
              <a:t>för</a:t>
            </a:r>
            <a:r>
              <a:rPr lang="en-US" dirty="0"/>
              <a:t> </a:t>
            </a:r>
            <a:r>
              <a:rPr lang="en-US" dirty="0" err="1"/>
              <a:t>Kompetensbaserad</a:t>
            </a:r>
            <a:r>
              <a:rPr lang="en-US" dirty="0"/>
              <a:t> &amp; </a:t>
            </a:r>
            <a:r>
              <a:rPr lang="en-US" dirty="0" err="1"/>
              <a:t>Strukturerad</a:t>
            </a:r>
            <a:r>
              <a:rPr lang="en-US" dirty="0"/>
              <a:t> </a:t>
            </a:r>
            <a:r>
              <a:rPr lang="en-US" dirty="0" err="1"/>
              <a:t>intervjuteknik</a:t>
            </a:r>
            <a:r>
              <a:rPr lang="en-US" dirty="0"/>
              <a:t> </a:t>
            </a:r>
            <a:endParaRPr lang="sv-SE" dirty="0"/>
          </a:p>
        </p:txBody>
      </p:sp>
      <p:sp>
        <p:nvSpPr>
          <p:cNvPr id="2" name="Date Placeholder 1">
            <a:extLst>
              <a:ext uri="{FF2B5EF4-FFF2-40B4-BE49-F238E27FC236}">
                <a16:creationId xmlns:a16="http://schemas.microsoft.com/office/drawing/2014/main" id="{6887264B-51AB-E946-BFA6-10E97039F95D}"/>
              </a:ext>
            </a:extLst>
          </p:cNvPr>
          <p:cNvSpPr>
            <a:spLocks noGrp="1"/>
          </p:cNvSpPr>
          <p:nvPr>
            <p:ph type="dt" sz="half" idx="14"/>
          </p:nvPr>
        </p:nvSpPr>
        <p:spPr/>
        <p:txBody>
          <a:bodyPr/>
          <a:lstStyle/>
          <a:p>
            <a:fld id="{EAA8F452-1811-1F4E-AE4C-1BB946784CC6}" type="datetime1">
              <a:rPr lang="sv-SE" smtClean="0"/>
              <a:t>2020-06-15</a:t>
            </a:fld>
            <a:endParaRPr lang="sv-SE"/>
          </a:p>
        </p:txBody>
      </p:sp>
      <p:sp>
        <p:nvSpPr>
          <p:cNvPr id="3" name="Footer Placeholder 2">
            <a:extLst>
              <a:ext uri="{FF2B5EF4-FFF2-40B4-BE49-F238E27FC236}">
                <a16:creationId xmlns:a16="http://schemas.microsoft.com/office/drawing/2014/main" id="{1ACD793B-D55C-E541-B769-29E199B5D051}"/>
              </a:ext>
            </a:extLst>
          </p:cNvPr>
          <p:cNvSpPr>
            <a:spLocks noGrp="1"/>
          </p:cNvSpPr>
          <p:nvPr>
            <p:ph type="ftr" sz="quarter" idx="15"/>
          </p:nvPr>
        </p:nvSpPr>
        <p:spPr/>
        <p:txBody>
          <a:bodyPr/>
          <a:lstStyle/>
          <a:p>
            <a:r>
              <a:rPr lang="sv-SE"/>
              <a:t>Footer</a:t>
            </a:r>
          </a:p>
        </p:txBody>
      </p:sp>
      <p:sp>
        <p:nvSpPr>
          <p:cNvPr id="4" name="Slide Number Placeholder 3">
            <a:extLst>
              <a:ext uri="{FF2B5EF4-FFF2-40B4-BE49-F238E27FC236}">
                <a16:creationId xmlns:a16="http://schemas.microsoft.com/office/drawing/2014/main" id="{4A0B0534-76FC-8842-A5E7-C1F9809199DD}"/>
              </a:ext>
            </a:extLst>
          </p:cNvPr>
          <p:cNvSpPr>
            <a:spLocks noGrp="1"/>
          </p:cNvSpPr>
          <p:nvPr>
            <p:ph type="sldNum" sz="quarter" idx="16"/>
          </p:nvPr>
        </p:nvSpPr>
        <p:spPr/>
        <p:txBody>
          <a:bodyPr/>
          <a:lstStyle/>
          <a:p>
            <a:fld id="{8527FB4B-7893-4946-9C41-FB1EB79145A0}" type="slidenum">
              <a:rPr lang="sv-SE" smtClean="0"/>
              <a:t>2</a:t>
            </a:fld>
            <a:endParaRPr lang="sv-SE"/>
          </a:p>
        </p:txBody>
      </p:sp>
    </p:spTree>
    <p:extLst>
      <p:ext uri="{BB962C8B-B14F-4D97-AF65-F5344CB8AC3E}">
        <p14:creationId xmlns:p14="http://schemas.microsoft.com/office/powerpoint/2010/main" val="2273141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dirty="0"/>
              <a:t>Vad är kompetens? </a:t>
            </a:r>
            <a:endParaRPr lang="en-US" dirty="0"/>
          </a:p>
        </p:txBody>
      </p:sp>
      <p:sp>
        <p:nvSpPr>
          <p:cNvPr id="4" name="Platshållare för datum 3"/>
          <p:cNvSpPr>
            <a:spLocks noGrp="1"/>
          </p:cNvSpPr>
          <p:nvPr>
            <p:ph type="dt" sz="half" idx="14"/>
          </p:nvPr>
        </p:nvSpPr>
        <p:spPr/>
        <p:txBody>
          <a:bodyPr/>
          <a:lstStyle/>
          <a:p>
            <a:fld id="{A5C3802A-66F7-914C-9FA1-EAF541BD00EC}" type="datetime1">
              <a:rPr lang="sv-SE" smtClean="0"/>
              <a:t>2020-06-15</a:t>
            </a:fld>
            <a:endParaRPr lang="sv-SE"/>
          </a:p>
        </p:txBody>
      </p:sp>
      <p:sp>
        <p:nvSpPr>
          <p:cNvPr id="5" name="Platshållare för sidfot 4"/>
          <p:cNvSpPr>
            <a:spLocks noGrp="1"/>
          </p:cNvSpPr>
          <p:nvPr>
            <p:ph type="ftr" sz="quarter" idx="15"/>
          </p:nvPr>
        </p:nvSpPr>
        <p:spPr/>
        <p:txBody>
          <a:bodyPr/>
          <a:lstStyle/>
          <a:p>
            <a:r>
              <a:rPr lang="sv-SE" smtClean="0"/>
              <a:t>Footer</a:t>
            </a:r>
            <a:endParaRPr lang="sv-SE"/>
          </a:p>
        </p:txBody>
      </p:sp>
      <p:sp>
        <p:nvSpPr>
          <p:cNvPr id="6" name="Platshållare för bildnummer 5"/>
          <p:cNvSpPr>
            <a:spLocks noGrp="1"/>
          </p:cNvSpPr>
          <p:nvPr>
            <p:ph type="sldNum" sz="quarter" idx="16"/>
          </p:nvPr>
        </p:nvSpPr>
        <p:spPr/>
        <p:txBody>
          <a:bodyPr/>
          <a:lstStyle/>
          <a:p>
            <a:fld id="{8527FB4B-7893-4946-9C41-FB1EB79145A0}" type="slidenum">
              <a:rPr lang="sv-SE" smtClean="0"/>
              <a:t>3</a:t>
            </a:fld>
            <a:endParaRPr lang="sv-SE"/>
          </a:p>
        </p:txBody>
      </p:sp>
      <p:sp>
        <p:nvSpPr>
          <p:cNvPr id="9" name="Platshållare för innehåll 2"/>
          <p:cNvSpPr txBox="1">
            <a:spLocks noGrp="1"/>
          </p:cNvSpPr>
          <p:nvPr>
            <p:ph sz="quarter" idx="13"/>
          </p:nvPr>
        </p:nvSpPr>
        <p:spPr>
          <a:xfrm>
            <a:off x="460488" y="1276212"/>
            <a:ext cx="5453509" cy="1749859"/>
          </a:xfrm>
          <a:prstGeom prst="rect">
            <a:avLst/>
          </a:prstGeom>
        </p:spPr>
        <p:txBody>
          <a:bodyPr vert="horz" lIns="0" tIns="0" rIns="0" bIns="0" rtlCol="0">
            <a:normAutofit fontScale="77500" lnSpcReduction="20000"/>
          </a:bodyPr>
          <a:lstStyle>
            <a:lvl1pPr marL="0" indent="0" algn="l" defTabSz="914400" rtl="0" eaLnBrk="1" latinLnBrk="0" hangingPunct="1">
              <a:lnSpc>
                <a:spcPct val="100000"/>
              </a:lnSpc>
              <a:spcBef>
                <a:spcPct val="20000"/>
              </a:spcBef>
              <a:buFont typeface="Arial" pitchFamily="34" charset="0"/>
              <a:buNone/>
              <a:defRPr sz="2000" kern="1200">
                <a:solidFill>
                  <a:schemeClr val="tx1"/>
                </a:solidFill>
                <a:latin typeface="+mn-lt"/>
                <a:ea typeface="+mn-ea"/>
                <a:cs typeface="+mn-cs"/>
              </a:defRPr>
            </a:lvl1pPr>
            <a:lvl2pPr marL="355600" indent="-355600" algn="l" defTabSz="914400" rtl="0" eaLnBrk="1" latinLnBrk="0" hangingPunct="1">
              <a:lnSpc>
                <a:spcPct val="100000"/>
              </a:lnSpc>
              <a:spcBef>
                <a:spcPct val="20000"/>
              </a:spcBef>
              <a:buFont typeface="Arial" pitchFamily="34" charset="0"/>
              <a:buChar char="•"/>
              <a:defRPr sz="2000" kern="1200">
                <a:solidFill>
                  <a:schemeClr val="tx1"/>
                </a:solidFill>
                <a:latin typeface="+mn-lt"/>
                <a:ea typeface="+mn-ea"/>
                <a:cs typeface="+mn-cs"/>
              </a:defRPr>
            </a:lvl2pPr>
            <a:lvl3pPr marL="723900" indent="-368300" algn="l" defTabSz="914400" rtl="0" eaLnBrk="1" latinLnBrk="0" hangingPunct="1">
              <a:lnSpc>
                <a:spcPct val="100000"/>
              </a:lnSpc>
              <a:spcBef>
                <a:spcPct val="20000"/>
              </a:spcBef>
              <a:buFont typeface="Arial" pitchFamily="34" charset="0"/>
              <a:buChar char="–"/>
              <a:defRPr sz="2000" kern="1200">
                <a:solidFill>
                  <a:schemeClr val="tx1"/>
                </a:solidFill>
                <a:latin typeface="+mn-lt"/>
                <a:ea typeface="+mn-ea"/>
                <a:cs typeface="+mn-cs"/>
              </a:defRPr>
            </a:lvl3pPr>
            <a:lvl4pPr marL="1076325" indent="-352425" algn="l" defTabSz="914400" rtl="0" eaLnBrk="1" latinLnBrk="0" hangingPunct="1">
              <a:lnSpc>
                <a:spcPct val="100000"/>
              </a:lnSpc>
              <a:spcBef>
                <a:spcPct val="20000"/>
              </a:spcBef>
              <a:buFont typeface="Arial" pitchFamily="34" charset="0"/>
              <a:buChar char="•"/>
              <a:defRPr sz="2000" kern="1200">
                <a:solidFill>
                  <a:schemeClr val="tx1"/>
                </a:solidFill>
                <a:latin typeface="+mn-lt"/>
                <a:ea typeface="+mn-ea"/>
                <a:cs typeface="+mn-cs"/>
              </a:defRPr>
            </a:lvl4pPr>
            <a:lvl5pPr marL="1535113" indent="-457200" algn="l" defTabSz="914400" rtl="0" eaLnBrk="1" latinLnBrk="0" hangingPunct="1">
              <a:lnSpc>
                <a:spcPct val="10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sv-SE" i="1" dirty="0" smtClean="0"/>
              <a:t>Kompetens som begrepp kan definieras som färdigheter eller egenskaper man använder för att uppnå det som krävs i en given situation. </a:t>
            </a:r>
            <a:endParaRPr lang="sv-SE" dirty="0" smtClean="0"/>
          </a:p>
          <a:p>
            <a:r>
              <a:rPr lang="sv-SE" i="1" dirty="0" smtClean="0"/>
              <a:t>Alla kompetenser som exempelvis är kopplade till en specifik befattning behöver tydligt definieras och man behöver titta på vilka beteenden som är kopplade till kompetensen.</a:t>
            </a:r>
            <a:endParaRPr lang="sv-SE" dirty="0" smtClean="0"/>
          </a:p>
          <a:p>
            <a:r>
              <a:rPr lang="sv-SE" i="1" dirty="0" smtClean="0"/>
              <a:t>(Ledarna.se 2017)</a:t>
            </a:r>
            <a:endParaRPr lang="sv-SE" sz="1200" dirty="0" smtClean="0">
              <a:solidFill>
                <a:srgbClr val="FF0000"/>
              </a:solidFill>
            </a:endParaRPr>
          </a:p>
          <a:p>
            <a:endParaRPr lang="sv-SE" sz="1200" dirty="0" smtClean="0"/>
          </a:p>
          <a:p>
            <a:endParaRPr lang="sv-SE" sz="1200" dirty="0"/>
          </a:p>
          <a:p>
            <a:endParaRPr lang="sv-SE" sz="1200" dirty="0" smtClean="0"/>
          </a:p>
          <a:p>
            <a:endParaRPr lang="sv-SE" sz="1200" dirty="0" smtClean="0"/>
          </a:p>
          <a:p>
            <a:endParaRPr lang="sv-SE" dirty="0">
              <a:solidFill>
                <a:srgbClr val="FF0000"/>
              </a:solidFill>
            </a:endParaRPr>
          </a:p>
        </p:txBody>
      </p:sp>
      <p:sp>
        <p:nvSpPr>
          <p:cNvPr id="11" name="Platshållare för innehåll 2"/>
          <p:cNvSpPr txBox="1">
            <a:spLocks/>
          </p:cNvSpPr>
          <p:nvPr/>
        </p:nvSpPr>
        <p:spPr>
          <a:xfrm>
            <a:off x="1174750" y="3314736"/>
            <a:ext cx="5364198" cy="1163669"/>
          </a:xfrm>
          <a:prstGeom prst="rect">
            <a:avLst/>
          </a:prstGeom>
        </p:spPr>
        <p:txBody>
          <a:bodyPr>
            <a:normAutofit/>
          </a:bodyPr>
          <a:lstStyle>
            <a:lvl1pPr marL="166688" indent="-166688" algn="l" rtl="0" eaLnBrk="1" fontAlgn="base" hangingPunct="1">
              <a:lnSpc>
                <a:spcPct val="90000"/>
              </a:lnSpc>
              <a:spcBef>
                <a:spcPts val="750"/>
              </a:spcBef>
              <a:spcAft>
                <a:spcPts val="150"/>
              </a:spcAft>
              <a:buClr>
                <a:schemeClr val="tx1"/>
              </a:buClr>
              <a:buFont typeface="Arial" panose="020B0604020202020204" pitchFamily="34" charset="0"/>
              <a:buChar char="•"/>
              <a:tabLst/>
              <a:defRPr sz="1400" kern="1200">
                <a:solidFill>
                  <a:schemeClr val="tx1"/>
                </a:solidFill>
                <a:latin typeface="+mn-lt"/>
                <a:ea typeface="+mn-ea"/>
                <a:cs typeface="+mn-cs"/>
              </a:defRPr>
            </a:lvl1pPr>
            <a:lvl2pPr marL="334566" indent="-167879" algn="l" rtl="0" eaLnBrk="1" fontAlgn="base" hangingPunct="1">
              <a:lnSpc>
                <a:spcPct val="90000"/>
              </a:lnSpc>
              <a:spcBef>
                <a:spcPts val="450"/>
              </a:spcBef>
              <a:spcAft>
                <a:spcPct val="0"/>
              </a:spcAft>
              <a:buFont typeface="Systemtypsnitt"/>
              <a:buChar char="–"/>
              <a:tabLst/>
              <a:defRPr sz="1200" kern="1200">
                <a:solidFill>
                  <a:schemeClr val="tx1"/>
                </a:solidFill>
                <a:latin typeface="+mn-lt"/>
                <a:ea typeface="+mn-ea"/>
                <a:cs typeface="+mn-cs"/>
              </a:defRPr>
            </a:lvl2pPr>
            <a:lvl3pPr marL="502444" indent="-167879" algn="l" rtl="0" eaLnBrk="1" fontAlgn="base" hangingPunct="1">
              <a:lnSpc>
                <a:spcPct val="90000"/>
              </a:lnSpc>
              <a:spcBef>
                <a:spcPts val="450"/>
              </a:spcBef>
              <a:spcAft>
                <a:spcPct val="0"/>
              </a:spcAft>
              <a:buFont typeface="Systemtypsnitt"/>
              <a:buChar char="&gt;"/>
              <a:tabLst/>
              <a:defRPr sz="1200" i="1" kern="1200">
                <a:solidFill>
                  <a:schemeClr val="tx1"/>
                </a:solidFill>
                <a:latin typeface="+mn-lt"/>
                <a:ea typeface="+mn-ea"/>
                <a:cs typeface="+mn-cs"/>
              </a:defRPr>
            </a:lvl3pPr>
            <a:lvl4pPr marL="634604" indent="-132160" algn="l" rtl="0" eaLnBrk="1" fontAlgn="base" hangingPunct="1">
              <a:lnSpc>
                <a:spcPct val="90000"/>
              </a:lnSpc>
              <a:spcBef>
                <a:spcPts val="450"/>
              </a:spcBef>
              <a:spcAft>
                <a:spcPct val="0"/>
              </a:spcAft>
              <a:buFont typeface="Arial" panose="020B0604020202020204" pitchFamily="34" charset="0"/>
              <a:buChar char="•"/>
              <a:tabLst/>
              <a:defRPr sz="1000" kern="1200">
                <a:solidFill>
                  <a:schemeClr val="tx1"/>
                </a:solidFill>
                <a:latin typeface="+mn-lt"/>
                <a:ea typeface="+mn-ea"/>
                <a:cs typeface="+mn-cs"/>
              </a:defRPr>
            </a:lvl4pPr>
            <a:lvl5pPr marL="834629" indent="-200025" algn="l" rtl="0" eaLnBrk="1" fontAlgn="base" hangingPunct="1">
              <a:lnSpc>
                <a:spcPct val="90000"/>
              </a:lnSpc>
              <a:spcBef>
                <a:spcPts val="450"/>
              </a:spcBef>
              <a:spcAft>
                <a:spcPct val="0"/>
              </a:spcAft>
              <a:buFont typeface="Arial" panose="020B0604020202020204" pitchFamily="34" charset="0"/>
              <a:buChar char="–"/>
              <a:tabLst/>
              <a:defRPr sz="10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buNone/>
            </a:pPr>
            <a:endParaRPr lang="sv-SE" dirty="0" smtClean="0"/>
          </a:p>
          <a:p>
            <a:pPr marL="0" indent="0">
              <a:buNone/>
            </a:pPr>
            <a:r>
              <a:rPr lang="sv-SE" sz="1900" dirty="0" smtClean="0"/>
              <a:t>”The </a:t>
            </a:r>
            <a:r>
              <a:rPr lang="sv-SE" sz="1900" dirty="0" err="1" smtClean="0"/>
              <a:t>ability</a:t>
            </a:r>
            <a:r>
              <a:rPr lang="sv-SE" sz="1900" dirty="0" smtClean="0"/>
              <a:t> to do </a:t>
            </a:r>
            <a:r>
              <a:rPr lang="sv-SE" sz="1900" dirty="0" err="1" smtClean="0"/>
              <a:t>something</a:t>
            </a:r>
            <a:r>
              <a:rPr lang="sv-SE" sz="1900" dirty="0" smtClean="0"/>
              <a:t> </a:t>
            </a:r>
            <a:r>
              <a:rPr lang="sv-SE" sz="1900" dirty="0" err="1" smtClean="0"/>
              <a:t>well</a:t>
            </a:r>
            <a:r>
              <a:rPr lang="sv-SE" sz="1900" dirty="0" smtClean="0"/>
              <a:t>”</a:t>
            </a:r>
          </a:p>
          <a:p>
            <a:pPr marL="0" indent="0">
              <a:buNone/>
            </a:pPr>
            <a:r>
              <a:rPr lang="sv-SE" dirty="0" smtClean="0"/>
              <a:t>		</a:t>
            </a:r>
            <a:r>
              <a:rPr lang="sv-SE" sz="1600" i="1" dirty="0" smtClean="0"/>
              <a:t>Cambridge Dictionary (2018)</a:t>
            </a:r>
            <a:endParaRPr lang="sv-SE" sz="1600" i="1" dirty="0"/>
          </a:p>
        </p:txBody>
      </p:sp>
    </p:spTree>
    <p:extLst>
      <p:ext uri="{BB962C8B-B14F-4D97-AF65-F5344CB8AC3E}">
        <p14:creationId xmlns:p14="http://schemas.microsoft.com/office/powerpoint/2010/main" val="3653870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p:txBody>
          <a:bodyPr/>
          <a:lstStyle/>
          <a:p>
            <a:pPr marL="342900" indent="-342900">
              <a:buFont typeface="Arial" charset="0"/>
              <a:buChar char="•"/>
            </a:pPr>
            <a:r>
              <a:rPr lang="sv-SE" dirty="0"/>
              <a:t>Beteendeinriktade frågor (kompetensbaserad rekrytering)- frågor som fokuserar på tidigare prestationer/agerande genom exempel från specifika situationer.</a:t>
            </a:r>
            <a:br>
              <a:rPr lang="sv-SE" dirty="0"/>
            </a:br>
            <a:endParaRPr lang="sv-SE" dirty="0"/>
          </a:p>
          <a:p>
            <a:pPr marL="342900" indent="-342900">
              <a:buFont typeface="Arial" charset="0"/>
              <a:buChar char="•"/>
            </a:pPr>
            <a:r>
              <a:rPr lang="sv-SE" dirty="0"/>
              <a:t>Hypotetiska frågor – blir spekulativt och säger inte hur intervjupersonen faktiskt skulle agera i en given situation om den inträffar </a:t>
            </a:r>
          </a:p>
          <a:p>
            <a:pPr marL="342900" indent="-342900">
              <a:buFont typeface="Arial" charset="0"/>
              <a:buChar char="•"/>
            </a:pPr>
            <a:endParaRPr lang="sv-SE" dirty="0"/>
          </a:p>
          <a:p>
            <a:pPr marL="342900" indent="-342900"/>
            <a:r>
              <a:rPr lang="sv-SE" dirty="0"/>
              <a:t>Undvik ledande, flervals och dubbla frågor- om du vill ha ett tydligt svar</a:t>
            </a:r>
          </a:p>
          <a:p>
            <a:pPr marL="342900" indent="-342900"/>
            <a:endParaRPr lang="sv-SE" dirty="0"/>
          </a:p>
          <a:p>
            <a:pPr marL="342900" indent="-342900"/>
            <a:r>
              <a:rPr lang="sv-SE" dirty="0"/>
              <a:t>Ställ korta frågor samt  raka och enkla frågor- undvik tvetydigheter</a:t>
            </a:r>
          </a:p>
          <a:p>
            <a:endParaRPr lang="en-US" dirty="0"/>
          </a:p>
        </p:txBody>
      </p:sp>
      <p:sp>
        <p:nvSpPr>
          <p:cNvPr id="3" name="Rubrik 2"/>
          <p:cNvSpPr>
            <a:spLocks noGrp="1"/>
          </p:cNvSpPr>
          <p:nvPr>
            <p:ph type="title"/>
          </p:nvPr>
        </p:nvSpPr>
        <p:spPr/>
        <p:txBody>
          <a:bodyPr/>
          <a:lstStyle/>
          <a:p>
            <a:r>
              <a:rPr lang="sv-SE" dirty="0"/>
              <a:t>Frågetyper- som man frågar får man svar</a:t>
            </a:r>
            <a:endParaRPr lang="en-US" dirty="0"/>
          </a:p>
        </p:txBody>
      </p:sp>
      <p:sp>
        <p:nvSpPr>
          <p:cNvPr id="4" name="Platshållare för datum 3"/>
          <p:cNvSpPr>
            <a:spLocks noGrp="1"/>
          </p:cNvSpPr>
          <p:nvPr>
            <p:ph type="dt" sz="half" idx="14"/>
          </p:nvPr>
        </p:nvSpPr>
        <p:spPr/>
        <p:txBody>
          <a:bodyPr/>
          <a:lstStyle/>
          <a:p>
            <a:fld id="{A5C3802A-66F7-914C-9FA1-EAF541BD00EC}" type="datetime1">
              <a:rPr lang="sv-SE" smtClean="0"/>
              <a:t>2020-06-15</a:t>
            </a:fld>
            <a:endParaRPr lang="sv-SE"/>
          </a:p>
        </p:txBody>
      </p:sp>
      <p:sp>
        <p:nvSpPr>
          <p:cNvPr id="5" name="Platshållare för sidfot 4"/>
          <p:cNvSpPr>
            <a:spLocks noGrp="1"/>
          </p:cNvSpPr>
          <p:nvPr>
            <p:ph type="ftr" sz="quarter" idx="15"/>
          </p:nvPr>
        </p:nvSpPr>
        <p:spPr/>
        <p:txBody>
          <a:bodyPr/>
          <a:lstStyle/>
          <a:p>
            <a:r>
              <a:rPr lang="sv-SE" smtClean="0"/>
              <a:t>Footer</a:t>
            </a:r>
            <a:endParaRPr lang="sv-SE"/>
          </a:p>
        </p:txBody>
      </p:sp>
      <p:sp>
        <p:nvSpPr>
          <p:cNvPr id="6" name="Platshållare för bildnummer 5"/>
          <p:cNvSpPr>
            <a:spLocks noGrp="1"/>
          </p:cNvSpPr>
          <p:nvPr>
            <p:ph type="sldNum" sz="quarter" idx="16"/>
          </p:nvPr>
        </p:nvSpPr>
        <p:spPr/>
        <p:txBody>
          <a:bodyPr/>
          <a:lstStyle/>
          <a:p>
            <a:fld id="{8527FB4B-7893-4946-9C41-FB1EB79145A0}" type="slidenum">
              <a:rPr lang="sv-SE" smtClean="0"/>
              <a:t>4</a:t>
            </a:fld>
            <a:endParaRPr lang="sv-SE"/>
          </a:p>
        </p:txBody>
      </p:sp>
    </p:spTree>
    <p:extLst>
      <p:ext uri="{BB962C8B-B14F-4D97-AF65-F5344CB8AC3E}">
        <p14:creationId xmlns:p14="http://schemas.microsoft.com/office/powerpoint/2010/main" val="718926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a:xfrm>
            <a:off x="1169150" y="1039777"/>
            <a:ext cx="5434850" cy="3556075"/>
          </a:xfrm>
        </p:spPr>
        <p:txBody>
          <a:bodyPr/>
          <a:lstStyle/>
          <a:p>
            <a:r>
              <a:rPr lang="sv-SE" dirty="0"/>
              <a:t>Bettendeinriktade frågor kan byggas som nedan- här enligt </a:t>
            </a:r>
            <a:r>
              <a:rPr lang="sv-SE" b="1" dirty="0"/>
              <a:t>CAR-metoden</a:t>
            </a:r>
            <a:r>
              <a:rPr lang="sv-SE" dirty="0"/>
              <a:t>. </a:t>
            </a:r>
            <a:br>
              <a:rPr lang="sv-SE" dirty="0"/>
            </a:br>
            <a:r>
              <a:rPr lang="sv-SE" dirty="0"/>
              <a:t>Beteendeinriktade frågor fokuserar på tidigare prestationer/agerande genom exempel från specifika situationer. </a:t>
            </a:r>
            <a:br>
              <a:rPr lang="sv-SE" dirty="0"/>
            </a:br>
            <a:r>
              <a:rPr lang="sv-SE" b="1" dirty="0"/>
              <a:t>Exempel med kompetensen Strukturerad: </a:t>
            </a:r>
            <a:br>
              <a:rPr lang="sv-SE" b="1" dirty="0"/>
            </a:br>
            <a:endParaRPr lang="sv-SE" b="1" dirty="0"/>
          </a:p>
          <a:p>
            <a:r>
              <a:rPr lang="sv-SE" b="1" dirty="0"/>
              <a:t>CAR</a:t>
            </a:r>
            <a:r>
              <a:rPr lang="sv-SE" dirty="0"/>
              <a:t> (Strukturerad)</a:t>
            </a:r>
          </a:p>
          <a:p>
            <a:endParaRPr lang="sv-SE" dirty="0"/>
          </a:p>
          <a:p>
            <a:pPr marL="342900" indent="-342900">
              <a:buFont typeface="Arial" charset="0"/>
              <a:buChar char="•"/>
            </a:pPr>
            <a:r>
              <a:rPr lang="sv-SE" b="1" dirty="0" err="1"/>
              <a:t>Context</a:t>
            </a:r>
            <a:r>
              <a:rPr lang="sv-SE" dirty="0"/>
              <a:t> </a:t>
            </a:r>
            <a:r>
              <a:rPr lang="mr-IN" dirty="0"/>
              <a:t>–</a:t>
            </a:r>
            <a:r>
              <a:rPr lang="sv-SE" dirty="0"/>
              <a:t> Berätta om ett större projekt du har ansvarat för</a:t>
            </a:r>
          </a:p>
          <a:p>
            <a:pPr marL="342900" indent="-342900">
              <a:buFont typeface="Arial" charset="0"/>
              <a:buChar char="•"/>
            </a:pPr>
            <a:endParaRPr lang="sv-SE" dirty="0"/>
          </a:p>
          <a:p>
            <a:pPr marL="342900" indent="-342900">
              <a:buFont typeface="Arial" charset="0"/>
              <a:buChar char="•"/>
            </a:pPr>
            <a:r>
              <a:rPr lang="sv-SE" b="1" dirty="0"/>
              <a:t>Action</a:t>
            </a:r>
            <a:r>
              <a:rPr lang="sv-SE" dirty="0"/>
              <a:t> </a:t>
            </a:r>
            <a:r>
              <a:rPr lang="mr-IN" dirty="0"/>
              <a:t>–</a:t>
            </a:r>
            <a:r>
              <a:rPr lang="sv-SE" dirty="0"/>
              <a:t> Hur planerade du ditt arbete? </a:t>
            </a:r>
          </a:p>
          <a:p>
            <a:pPr marL="342900" indent="-342900">
              <a:buFont typeface="Arial" charset="0"/>
              <a:buChar char="•"/>
            </a:pPr>
            <a:endParaRPr lang="sv-SE" dirty="0"/>
          </a:p>
          <a:p>
            <a:pPr marL="342900" indent="-342900">
              <a:buFont typeface="Arial" charset="0"/>
              <a:buChar char="•"/>
            </a:pPr>
            <a:r>
              <a:rPr lang="sv-SE" b="1" dirty="0" err="1"/>
              <a:t>Result</a:t>
            </a:r>
            <a:r>
              <a:rPr lang="sv-SE" dirty="0"/>
              <a:t> </a:t>
            </a:r>
            <a:r>
              <a:rPr lang="mr-IN" dirty="0"/>
              <a:t>–</a:t>
            </a:r>
            <a:r>
              <a:rPr lang="sv-SE" dirty="0"/>
              <a:t> Hur gick det? </a:t>
            </a:r>
          </a:p>
          <a:p>
            <a:endParaRPr lang="en-US" dirty="0"/>
          </a:p>
        </p:txBody>
      </p:sp>
      <p:sp>
        <p:nvSpPr>
          <p:cNvPr id="3" name="Rubrik 2"/>
          <p:cNvSpPr>
            <a:spLocks noGrp="1"/>
          </p:cNvSpPr>
          <p:nvPr>
            <p:ph type="title"/>
          </p:nvPr>
        </p:nvSpPr>
        <p:spPr/>
        <p:txBody>
          <a:bodyPr/>
          <a:lstStyle/>
          <a:p>
            <a:r>
              <a:rPr lang="sv-SE" dirty="0"/>
              <a:t>Beteendeinriktade frågor</a:t>
            </a:r>
            <a:endParaRPr lang="en-US" dirty="0"/>
          </a:p>
        </p:txBody>
      </p:sp>
      <p:sp>
        <p:nvSpPr>
          <p:cNvPr id="4" name="Platshållare för datum 3"/>
          <p:cNvSpPr>
            <a:spLocks noGrp="1"/>
          </p:cNvSpPr>
          <p:nvPr>
            <p:ph type="dt" sz="half" idx="14"/>
          </p:nvPr>
        </p:nvSpPr>
        <p:spPr/>
        <p:txBody>
          <a:bodyPr/>
          <a:lstStyle/>
          <a:p>
            <a:fld id="{A5C3802A-66F7-914C-9FA1-EAF541BD00EC}" type="datetime1">
              <a:rPr lang="sv-SE" smtClean="0"/>
              <a:t>2020-06-15</a:t>
            </a:fld>
            <a:endParaRPr lang="sv-SE"/>
          </a:p>
        </p:txBody>
      </p:sp>
      <p:sp>
        <p:nvSpPr>
          <p:cNvPr id="5" name="Platshållare för sidfot 4"/>
          <p:cNvSpPr>
            <a:spLocks noGrp="1"/>
          </p:cNvSpPr>
          <p:nvPr>
            <p:ph type="ftr" sz="quarter" idx="15"/>
          </p:nvPr>
        </p:nvSpPr>
        <p:spPr/>
        <p:txBody>
          <a:bodyPr/>
          <a:lstStyle/>
          <a:p>
            <a:r>
              <a:rPr lang="sv-SE" smtClean="0"/>
              <a:t>Footer</a:t>
            </a:r>
            <a:endParaRPr lang="sv-SE"/>
          </a:p>
        </p:txBody>
      </p:sp>
      <p:sp>
        <p:nvSpPr>
          <p:cNvPr id="6" name="Platshållare för bildnummer 5"/>
          <p:cNvSpPr>
            <a:spLocks noGrp="1"/>
          </p:cNvSpPr>
          <p:nvPr>
            <p:ph type="sldNum" sz="quarter" idx="16"/>
          </p:nvPr>
        </p:nvSpPr>
        <p:spPr/>
        <p:txBody>
          <a:bodyPr/>
          <a:lstStyle/>
          <a:p>
            <a:fld id="{8527FB4B-7893-4946-9C41-FB1EB79145A0}" type="slidenum">
              <a:rPr lang="sv-SE" smtClean="0"/>
              <a:t>5</a:t>
            </a:fld>
            <a:endParaRPr lang="sv-SE"/>
          </a:p>
        </p:txBody>
      </p:sp>
    </p:spTree>
    <p:extLst>
      <p:ext uri="{BB962C8B-B14F-4D97-AF65-F5344CB8AC3E}">
        <p14:creationId xmlns:p14="http://schemas.microsoft.com/office/powerpoint/2010/main" val="2760668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p:txBody>
          <a:bodyPr/>
          <a:lstStyle/>
          <a:p>
            <a:pPr marL="0" indent="0">
              <a:buNone/>
            </a:pPr>
            <a:r>
              <a:rPr lang="sv-SE" b="1" dirty="0"/>
              <a:t>Kompetens: </a:t>
            </a:r>
            <a:r>
              <a:rPr lang="sv-SE" dirty="0" smtClean="0"/>
              <a:t>Strukturerad</a:t>
            </a:r>
            <a:br>
              <a:rPr lang="sv-SE" dirty="0" smtClean="0"/>
            </a:br>
            <a:r>
              <a:rPr lang="sv-SE" dirty="0" smtClean="0"/>
              <a:t/>
            </a:r>
            <a:br>
              <a:rPr lang="sv-SE" dirty="0" smtClean="0"/>
            </a:br>
            <a:r>
              <a:rPr lang="en-US" b="1" dirty="0" smtClean="0"/>
              <a:t>Definition </a:t>
            </a:r>
            <a:r>
              <a:rPr lang="en-US" b="1" dirty="0" err="1"/>
              <a:t>av</a:t>
            </a:r>
            <a:r>
              <a:rPr lang="en-US" b="1" dirty="0"/>
              <a:t> </a:t>
            </a:r>
            <a:r>
              <a:rPr lang="en-US" b="1" dirty="0" err="1"/>
              <a:t>kompetensen</a:t>
            </a:r>
            <a:r>
              <a:rPr lang="en-US" b="1" dirty="0"/>
              <a:t>: </a:t>
            </a:r>
            <a:r>
              <a:rPr lang="sv-SE" dirty="0"/>
              <a:t>Planerar arbete i förväg. Organiserar och prioriterar aktiviteter på ett effektivt sätt. Sätter upp och håller deadlines.</a:t>
            </a:r>
            <a:endParaRPr lang="en-US" dirty="0"/>
          </a:p>
          <a:p>
            <a:pPr marL="342900" indent="-342900"/>
            <a:r>
              <a:rPr lang="sv-SE" dirty="0" smtClean="0"/>
              <a:t>Berätta </a:t>
            </a:r>
            <a:r>
              <a:rPr lang="sv-SE" dirty="0"/>
              <a:t>om ett tillfälle när du i efterhand insett att du inte varit tillräckligt strukturerad inledningsvis. Vad gjorde du? Vad lärde du dig av det? </a:t>
            </a:r>
          </a:p>
          <a:p>
            <a:pPr marL="342900" indent="-342900"/>
            <a:endParaRPr lang="sv-SE" dirty="0"/>
          </a:p>
          <a:p>
            <a:pPr marL="342900" indent="-342900"/>
            <a:r>
              <a:rPr lang="sv-SE" dirty="0"/>
              <a:t>Berätta om ett större projekt som du har ansvarat för. Hur lade du upp arbetet? Vad blev resultatet? </a:t>
            </a:r>
          </a:p>
          <a:p>
            <a:pPr marL="342900" indent="-342900"/>
            <a:endParaRPr lang="sv-SE" dirty="0"/>
          </a:p>
          <a:p>
            <a:pPr marL="342900" indent="-342900"/>
            <a:r>
              <a:rPr lang="sv-SE" dirty="0"/>
              <a:t>Skulle du själv beskriva dig som strukturerad eller ostrukturerad? Kan du ge några exempel som tydliggör detta?</a:t>
            </a:r>
          </a:p>
          <a:p>
            <a:endParaRPr lang="en-US" dirty="0"/>
          </a:p>
        </p:txBody>
      </p:sp>
      <p:sp>
        <p:nvSpPr>
          <p:cNvPr id="3" name="Rubrik 2"/>
          <p:cNvSpPr>
            <a:spLocks noGrp="1"/>
          </p:cNvSpPr>
          <p:nvPr>
            <p:ph type="title"/>
          </p:nvPr>
        </p:nvSpPr>
        <p:spPr/>
        <p:txBody>
          <a:bodyPr/>
          <a:lstStyle/>
          <a:p>
            <a:r>
              <a:rPr lang="sv-SE" dirty="0"/>
              <a:t>Exempel på kompetensbaserade frågor</a:t>
            </a:r>
            <a:endParaRPr lang="en-US" dirty="0"/>
          </a:p>
        </p:txBody>
      </p:sp>
      <p:sp>
        <p:nvSpPr>
          <p:cNvPr id="4" name="Platshållare för datum 3"/>
          <p:cNvSpPr>
            <a:spLocks noGrp="1"/>
          </p:cNvSpPr>
          <p:nvPr>
            <p:ph type="dt" sz="half" idx="14"/>
          </p:nvPr>
        </p:nvSpPr>
        <p:spPr/>
        <p:txBody>
          <a:bodyPr/>
          <a:lstStyle/>
          <a:p>
            <a:fld id="{A5C3802A-66F7-914C-9FA1-EAF541BD00EC}" type="datetime1">
              <a:rPr lang="sv-SE" smtClean="0"/>
              <a:t>2020-06-15</a:t>
            </a:fld>
            <a:endParaRPr lang="sv-SE"/>
          </a:p>
        </p:txBody>
      </p:sp>
      <p:sp>
        <p:nvSpPr>
          <p:cNvPr id="5" name="Platshållare för sidfot 4"/>
          <p:cNvSpPr>
            <a:spLocks noGrp="1"/>
          </p:cNvSpPr>
          <p:nvPr>
            <p:ph type="ftr" sz="quarter" idx="15"/>
          </p:nvPr>
        </p:nvSpPr>
        <p:spPr/>
        <p:txBody>
          <a:bodyPr/>
          <a:lstStyle/>
          <a:p>
            <a:r>
              <a:rPr lang="sv-SE" smtClean="0"/>
              <a:t>Footer</a:t>
            </a:r>
            <a:endParaRPr lang="sv-SE"/>
          </a:p>
        </p:txBody>
      </p:sp>
      <p:sp>
        <p:nvSpPr>
          <p:cNvPr id="6" name="Platshållare för bildnummer 5"/>
          <p:cNvSpPr>
            <a:spLocks noGrp="1"/>
          </p:cNvSpPr>
          <p:nvPr>
            <p:ph type="sldNum" sz="quarter" idx="16"/>
          </p:nvPr>
        </p:nvSpPr>
        <p:spPr/>
        <p:txBody>
          <a:bodyPr/>
          <a:lstStyle/>
          <a:p>
            <a:fld id="{8527FB4B-7893-4946-9C41-FB1EB79145A0}" type="slidenum">
              <a:rPr lang="sv-SE" smtClean="0"/>
              <a:t>6</a:t>
            </a:fld>
            <a:endParaRPr lang="sv-SE"/>
          </a:p>
        </p:txBody>
      </p:sp>
    </p:spTree>
    <p:extLst>
      <p:ext uri="{BB962C8B-B14F-4D97-AF65-F5344CB8AC3E}">
        <p14:creationId xmlns:p14="http://schemas.microsoft.com/office/powerpoint/2010/main" val="983680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p:txBody>
          <a:bodyPr/>
          <a:lstStyle/>
          <a:p>
            <a:pPr marL="0" indent="0">
              <a:buNone/>
            </a:pPr>
            <a:r>
              <a:rPr lang="sv-SE" b="1" dirty="0"/>
              <a:t>Kompetens: </a:t>
            </a:r>
            <a:r>
              <a:rPr lang="sv-SE" dirty="0"/>
              <a:t>Samarbetsförmåga</a:t>
            </a:r>
            <a:r>
              <a:rPr lang="sv-SE" b="1" dirty="0"/>
              <a:t/>
            </a:r>
            <a:br>
              <a:rPr lang="sv-SE" b="1" dirty="0"/>
            </a:br>
            <a:r>
              <a:rPr lang="sv-SE" b="1" dirty="0" smtClean="0"/>
              <a:t/>
            </a:r>
            <a:br>
              <a:rPr lang="sv-SE" b="1" dirty="0" smtClean="0"/>
            </a:br>
            <a:r>
              <a:rPr lang="en-US" b="1" dirty="0" smtClean="0"/>
              <a:t>Definition </a:t>
            </a:r>
            <a:r>
              <a:rPr lang="en-US" b="1" dirty="0" err="1"/>
              <a:t>av</a:t>
            </a:r>
            <a:r>
              <a:rPr lang="en-US" b="1" dirty="0"/>
              <a:t> </a:t>
            </a:r>
            <a:r>
              <a:rPr lang="en-US" b="1" dirty="0" err="1"/>
              <a:t>kompetensen</a:t>
            </a:r>
            <a:r>
              <a:rPr lang="en-US" b="1" dirty="0"/>
              <a:t>: </a:t>
            </a:r>
            <a:r>
              <a:rPr lang="sv-SE" dirty="0"/>
              <a:t>Arbetar bra med andra människor. Relaterar till dem på ett lyhört och smidigt sätt. Lyssnar, kommunicerar och löser konflikter på ett konstruktivt sätt.</a:t>
            </a:r>
          </a:p>
          <a:p>
            <a:endParaRPr lang="sv-SE" dirty="0"/>
          </a:p>
          <a:p>
            <a:pPr marL="457200" indent="-457200"/>
            <a:r>
              <a:rPr lang="sv-SE" dirty="0"/>
              <a:t>Har du någon gång behövt samverka med någon du uppfattat som svår att samarbeta med (kollega, kund eller liknande)? Berätta om den situationen. Vad gjorde att det var svårt? Hur hanterade du det? Kan du ge ett exempel? Hur gick det</a:t>
            </a:r>
            <a:r>
              <a:rPr lang="sv-SE" dirty="0" smtClean="0"/>
              <a:t>?</a:t>
            </a:r>
            <a:br>
              <a:rPr lang="sv-SE" dirty="0" smtClean="0"/>
            </a:br>
            <a:endParaRPr lang="sv-SE" dirty="0"/>
          </a:p>
          <a:p>
            <a:pPr marL="457200" indent="-457200"/>
            <a:r>
              <a:rPr lang="sv-SE" dirty="0"/>
              <a:t>På vilket sätt är ni beroende av varandra i din arbetsgrupp i dag? Hur samarbetar ni? Hur upplever du det? Vad har du för roll i gruppen? Varför tror du att du fått den rollen? Vad tycker du om det? Vad har du fått för feedback på ditt sätt att arbeta med andra?</a:t>
            </a:r>
          </a:p>
          <a:p>
            <a:endParaRPr lang="en-US" dirty="0"/>
          </a:p>
        </p:txBody>
      </p:sp>
      <p:sp>
        <p:nvSpPr>
          <p:cNvPr id="3" name="Rubrik 2"/>
          <p:cNvSpPr>
            <a:spLocks noGrp="1"/>
          </p:cNvSpPr>
          <p:nvPr>
            <p:ph type="title"/>
          </p:nvPr>
        </p:nvSpPr>
        <p:spPr/>
        <p:txBody>
          <a:bodyPr/>
          <a:lstStyle/>
          <a:p>
            <a:r>
              <a:rPr lang="sv-SE" dirty="0"/>
              <a:t>Exempel på kompetensbaserade frågor</a:t>
            </a:r>
            <a:endParaRPr lang="en-US" dirty="0"/>
          </a:p>
        </p:txBody>
      </p:sp>
      <p:sp>
        <p:nvSpPr>
          <p:cNvPr id="4" name="Platshållare för datum 3"/>
          <p:cNvSpPr>
            <a:spLocks noGrp="1"/>
          </p:cNvSpPr>
          <p:nvPr>
            <p:ph type="dt" sz="half" idx="14"/>
          </p:nvPr>
        </p:nvSpPr>
        <p:spPr/>
        <p:txBody>
          <a:bodyPr/>
          <a:lstStyle/>
          <a:p>
            <a:fld id="{A5C3802A-66F7-914C-9FA1-EAF541BD00EC}" type="datetime1">
              <a:rPr lang="sv-SE" smtClean="0"/>
              <a:t>2020-06-15</a:t>
            </a:fld>
            <a:endParaRPr lang="sv-SE"/>
          </a:p>
        </p:txBody>
      </p:sp>
      <p:sp>
        <p:nvSpPr>
          <p:cNvPr id="5" name="Platshållare för sidfot 4"/>
          <p:cNvSpPr>
            <a:spLocks noGrp="1"/>
          </p:cNvSpPr>
          <p:nvPr>
            <p:ph type="ftr" sz="quarter" idx="15"/>
          </p:nvPr>
        </p:nvSpPr>
        <p:spPr/>
        <p:txBody>
          <a:bodyPr/>
          <a:lstStyle/>
          <a:p>
            <a:r>
              <a:rPr lang="sv-SE" smtClean="0"/>
              <a:t>Footer</a:t>
            </a:r>
            <a:endParaRPr lang="sv-SE"/>
          </a:p>
        </p:txBody>
      </p:sp>
      <p:sp>
        <p:nvSpPr>
          <p:cNvPr id="6" name="Platshållare för bildnummer 5"/>
          <p:cNvSpPr>
            <a:spLocks noGrp="1"/>
          </p:cNvSpPr>
          <p:nvPr>
            <p:ph type="sldNum" sz="quarter" idx="16"/>
          </p:nvPr>
        </p:nvSpPr>
        <p:spPr/>
        <p:txBody>
          <a:bodyPr/>
          <a:lstStyle/>
          <a:p>
            <a:fld id="{8527FB4B-7893-4946-9C41-FB1EB79145A0}" type="slidenum">
              <a:rPr lang="sv-SE" smtClean="0"/>
              <a:t>7</a:t>
            </a:fld>
            <a:endParaRPr lang="sv-SE"/>
          </a:p>
        </p:txBody>
      </p:sp>
    </p:spTree>
    <p:extLst>
      <p:ext uri="{BB962C8B-B14F-4D97-AF65-F5344CB8AC3E}">
        <p14:creationId xmlns:p14="http://schemas.microsoft.com/office/powerpoint/2010/main" val="1777422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p:txBody>
          <a:bodyPr/>
          <a:lstStyle/>
          <a:p>
            <a:pPr marL="457200" indent="-457200">
              <a:buFont typeface="+mj-lt"/>
              <a:buAutoNum type="arabicPeriod"/>
            </a:pPr>
            <a:r>
              <a:rPr lang="sv-SE" dirty="0"/>
              <a:t>Vad har du lärt dig av detta?/Vad tar du med dig av detta?</a:t>
            </a:r>
          </a:p>
          <a:p>
            <a:pPr marL="457200" indent="-457200">
              <a:buFont typeface="+mj-lt"/>
              <a:buAutoNum type="arabicPeriod"/>
            </a:pPr>
            <a:r>
              <a:rPr lang="sv-SE" dirty="0"/>
              <a:t>Vad skulle du vilja göra annorlunda nästa gång?</a:t>
            </a:r>
          </a:p>
          <a:p>
            <a:pPr marL="457200" indent="-457200">
              <a:buFont typeface="+mj-lt"/>
              <a:buAutoNum type="arabicPeriod"/>
            </a:pPr>
            <a:r>
              <a:rPr lang="sv-SE" dirty="0"/>
              <a:t>Vilken är din största lärdom? </a:t>
            </a:r>
          </a:p>
          <a:p>
            <a:pPr marL="457200" indent="-457200">
              <a:buFont typeface="+mj-lt"/>
              <a:buAutoNum type="arabicPeriod"/>
            </a:pPr>
            <a:r>
              <a:rPr lang="sv-SE" dirty="0"/>
              <a:t>Kan du utveckla lite?</a:t>
            </a:r>
          </a:p>
          <a:p>
            <a:pPr marL="457200" indent="-457200">
              <a:buFont typeface="+mj-lt"/>
              <a:buAutoNum type="arabicPeriod"/>
            </a:pPr>
            <a:r>
              <a:rPr lang="sv-SE" dirty="0"/>
              <a:t>Berätta  mer? </a:t>
            </a:r>
          </a:p>
          <a:p>
            <a:pPr marL="457200" indent="-457200">
              <a:buFont typeface="+mj-lt"/>
              <a:buAutoNum type="arabicPeriod"/>
            </a:pPr>
            <a:r>
              <a:rPr lang="sv-SE" dirty="0"/>
              <a:t>Vad var ditt bidrag/din del i detta?</a:t>
            </a:r>
          </a:p>
          <a:p>
            <a:pPr marL="457200" indent="-457200">
              <a:buFont typeface="+mj-lt"/>
              <a:buAutoNum type="arabicPeriod"/>
            </a:pPr>
            <a:r>
              <a:rPr lang="sv-SE" dirty="0"/>
              <a:t>Hur är din känsla när du tänker på situationen </a:t>
            </a:r>
            <a:r>
              <a:rPr lang="sv-SE" dirty="0" err="1"/>
              <a:t>xxxx</a:t>
            </a:r>
            <a:r>
              <a:rPr lang="sv-SE" dirty="0"/>
              <a:t>?</a:t>
            </a:r>
          </a:p>
          <a:p>
            <a:pPr marL="457200" indent="-457200">
              <a:buFont typeface="+mj-lt"/>
              <a:buAutoNum type="arabicPeriod"/>
            </a:pPr>
            <a:r>
              <a:rPr lang="sv-SE" dirty="0"/>
              <a:t>Om du skulle ge ett tips till någon annan hur att agera (eller inte agera) i en liknande situation, vad skulle det vara? </a:t>
            </a:r>
          </a:p>
          <a:p>
            <a:endParaRPr lang="en-US" dirty="0"/>
          </a:p>
        </p:txBody>
      </p:sp>
      <p:sp>
        <p:nvSpPr>
          <p:cNvPr id="3" name="Rubrik 2"/>
          <p:cNvSpPr>
            <a:spLocks noGrp="1"/>
          </p:cNvSpPr>
          <p:nvPr>
            <p:ph type="title"/>
          </p:nvPr>
        </p:nvSpPr>
        <p:spPr/>
        <p:txBody>
          <a:bodyPr/>
          <a:lstStyle/>
          <a:p>
            <a:r>
              <a:rPr lang="sv-SE" dirty="0"/>
              <a:t>Tips på allmänna bra följdfrågor</a:t>
            </a:r>
            <a:endParaRPr lang="en-US" dirty="0"/>
          </a:p>
        </p:txBody>
      </p:sp>
      <p:sp>
        <p:nvSpPr>
          <p:cNvPr id="4" name="Platshållare för datum 3"/>
          <p:cNvSpPr>
            <a:spLocks noGrp="1"/>
          </p:cNvSpPr>
          <p:nvPr>
            <p:ph type="dt" sz="half" idx="14"/>
          </p:nvPr>
        </p:nvSpPr>
        <p:spPr/>
        <p:txBody>
          <a:bodyPr/>
          <a:lstStyle/>
          <a:p>
            <a:fld id="{A5C3802A-66F7-914C-9FA1-EAF541BD00EC}" type="datetime1">
              <a:rPr lang="sv-SE" smtClean="0"/>
              <a:t>2020-06-15</a:t>
            </a:fld>
            <a:endParaRPr lang="sv-SE"/>
          </a:p>
        </p:txBody>
      </p:sp>
      <p:sp>
        <p:nvSpPr>
          <p:cNvPr id="5" name="Platshållare för sidfot 4"/>
          <p:cNvSpPr>
            <a:spLocks noGrp="1"/>
          </p:cNvSpPr>
          <p:nvPr>
            <p:ph type="ftr" sz="quarter" idx="15"/>
          </p:nvPr>
        </p:nvSpPr>
        <p:spPr/>
        <p:txBody>
          <a:bodyPr/>
          <a:lstStyle/>
          <a:p>
            <a:r>
              <a:rPr lang="sv-SE" smtClean="0"/>
              <a:t>Footer</a:t>
            </a:r>
            <a:endParaRPr lang="sv-SE"/>
          </a:p>
        </p:txBody>
      </p:sp>
      <p:sp>
        <p:nvSpPr>
          <p:cNvPr id="6" name="Platshållare för bildnummer 5"/>
          <p:cNvSpPr>
            <a:spLocks noGrp="1"/>
          </p:cNvSpPr>
          <p:nvPr>
            <p:ph type="sldNum" sz="quarter" idx="16"/>
          </p:nvPr>
        </p:nvSpPr>
        <p:spPr/>
        <p:txBody>
          <a:bodyPr/>
          <a:lstStyle/>
          <a:p>
            <a:fld id="{8527FB4B-7893-4946-9C41-FB1EB79145A0}" type="slidenum">
              <a:rPr lang="sv-SE" smtClean="0"/>
              <a:t>8</a:t>
            </a:fld>
            <a:endParaRPr lang="sv-SE"/>
          </a:p>
        </p:txBody>
      </p:sp>
    </p:spTree>
    <p:extLst>
      <p:ext uri="{BB962C8B-B14F-4D97-AF65-F5344CB8AC3E}">
        <p14:creationId xmlns:p14="http://schemas.microsoft.com/office/powerpoint/2010/main" val="709548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3"/>
          </p:nvPr>
        </p:nvSpPr>
        <p:spPr>
          <a:xfrm>
            <a:off x="914400" y="925626"/>
            <a:ext cx="5553853" cy="3777942"/>
          </a:xfrm>
        </p:spPr>
        <p:txBody>
          <a:bodyPr/>
          <a:lstStyle/>
          <a:p>
            <a:pPr lvl="0"/>
            <a:r>
              <a:rPr lang="sv-SE" dirty="0"/>
              <a:t>Det är viktigt att bedöma intervjusvaren enligt en gemensam mall/skala oavsett om du intervjuar tillsammans med någon eller på egen hand. </a:t>
            </a:r>
            <a:r>
              <a:rPr lang="sv-SE" b="1" dirty="0"/>
              <a:t>Nedan förslag på en bedömningsskala du/ni kan använda och på intranät hittar du också en mall för bedömning</a:t>
            </a:r>
            <a:r>
              <a:rPr lang="sv-SE" b="1" dirty="0" smtClean="0"/>
              <a:t>.</a:t>
            </a:r>
            <a:br>
              <a:rPr lang="sv-SE" b="1" dirty="0" smtClean="0"/>
            </a:br>
            <a:r>
              <a:rPr lang="sv-SE" b="1" dirty="0" smtClean="0"/>
              <a:t> </a:t>
            </a:r>
            <a:endParaRPr lang="sv-SE" dirty="0"/>
          </a:p>
          <a:p>
            <a:r>
              <a:rPr lang="sv-SE" b="1" dirty="0"/>
              <a:t>1</a:t>
            </a:r>
            <a:r>
              <a:rPr lang="sv-SE" dirty="0"/>
              <a:t> = Betydande svaghet inom området</a:t>
            </a:r>
          </a:p>
          <a:p>
            <a:r>
              <a:rPr lang="sv-SE" b="1" dirty="0"/>
              <a:t>2</a:t>
            </a:r>
            <a:r>
              <a:rPr lang="sv-SE" dirty="0"/>
              <a:t> = Svaghet inom området</a:t>
            </a:r>
          </a:p>
          <a:p>
            <a:r>
              <a:rPr lang="sv-SE" b="1" dirty="0"/>
              <a:t>3</a:t>
            </a:r>
            <a:r>
              <a:rPr lang="sv-SE" dirty="0"/>
              <a:t> = Acceptabel nivå inom området</a:t>
            </a:r>
          </a:p>
          <a:p>
            <a:r>
              <a:rPr lang="sv-SE" b="1" dirty="0"/>
              <a:t>4</a:t>
            </a:r>
            <a:r>
              <a:rPr lang="sv-SE" dirty="0"/>
              <a:t> = Styrka inom området</a:t>
            </a:r>
          </a:p>
          <a:p>
            <a:r>
              <a:rPr lang="sv-SE" b="1" dirty="0"/>
              <a:t>5 </a:t>
            </a:r>
            <a:r>
              <a:rPr lang="sv-SE" dirty="0"/>
              <a:t>= Betydande styrka inom </a:t>
            </a:r>
            <a:r>
              <a:rPr lang="sv-SE" dirty="0" smtClean="0"/>
              <a:t>området</a:t>
            </a:r>
            <a:br>
              <a:rPr lang="sv-SE" dirty="0" smtClean="0"/>
            </a:br>
            <a:endParaRPr lang="sv-SE" dirty="0"/>
          </a:p>
          <a:p>
            <a:pPr marL="342900" lvl="0" indent="-342900">
              <a:buFont typeface="Arial" charset="0"/>
              <a:buChar char="•"/>
            </a:pPr>
            <a:r>
              <a:rPr lang="sv-SE" dirty="0" smtClean="0"/>
              <a:t>Det </a:t>
            </a:r>
            <a:r>
              <a:rPr lang="sv-SE" dirty="0"/>
              <a:t>är viktigt att du gör din egen bedömning innan du diskuterar med andra</a:t>
            </a:r>
          </a:p>
          <a:p>
            <a:pPr marL="342900" lvl="0" indent="-342900">
              <a:buFont typeface="Arial" charset="0"/>
              <a:buChar char="•"/>
            </a:pPr>
            <a:r>
              <a:rPr lang="sv-SE" dirty="0" smtClean="0"/>
              <a:t>Se </a:t>
            </a:r>
            <a:r>
              <a:rPr lang="sv-SE" dirty="0"/>
              <a:t>till att du/ni tillsammans kan ge relevant återkoppling till kandidaten efter intervjun eller vid beslut om anställning/avslag </a:t>
            </a:r>
          </a:p>
          <a:p>
            <a:endParaRPr lang="en-US" dirty="0"/>
          </a:p>
        </p:txBody>
      </p:sp>
      <p:sp>
        <p:nvSpPr>
          <p:cNvPr id="3" name="Rubrik 2"/>
          <p:cNvSpPr>
            <a:spLocks noGrp="1"/>
          </p:cNvSpPr>
          <p:nvPr>
            <p:ph type="title"/>
          </p:nvPr>
        </p:nvSpPr>
        <p:spPr/>
        <p:txBody>
          <a:bodyPr/>
          <a:lstStyle/>
          <a:p>
            <a:r>
              <a:rPr lang="sv-SE" dirty="0"/>
              <a:t>Bedömning</a:t>
            </a:r>
            <a:endParaRPr lang="en-US" dirty="0"/>
          </a:p>
        </p:txBody>
      </p:sp>
      <p:sp>
        <p:nvSpPr>
          <p:cNvPr id="4" name="Platshållare för datum 3"/>
          <p:cNvSpPr>
            <a:spLocks noGrp="1"/>
          </p:cNvSpPr>
          <p:nvPr>
            <p:ph type="dt" sz="half" idx="14"/>
          </p:nvPr>
        </p:nvSpPr>
        <p:spPr/>
        <p:txBody>
          <a:bodyPr/>
          <a:lstStyle/>
          <a:p>
            <a:fld id="{A5C3802A-66F7-914C-9FA1-EAF541BD00EC}" type="datetime1">
              <a:rPr lang="sv-SE" smtClean="0"/>
              <a:t>2020-06-15</a:t>
            </a:fld>
            <a:endParaRPr lang="sv-SE"/>
          </a:p>
        </p:txBody>
      </p:sp>
      <p:sp>
        <p:nvSpPr>
          <p:cNvPr id="5" name="Platshållare för sidfot 4"/>
          <p:cNvSpPr>
            <a:spLocks noGrp="1"/>
          </p:cNvSpPr>
          <p:nvPr>
            <p:ph type="ftr" sz="quarter" idx="15"/>
          </p:nvPr>
        </p:nvSpPr>
        <p:spPr/>
        <p:txBody>
          <a:bodyPr/>
          <a:lstStyle/>
          <a:p>
            <a:r>
              <a:rPr lang="sv-SE" smtClean="0"/>
              <a:t>Footer</a:t>
            </a:r>
            <a:endParaRPr lang="sv-SE"/>
          </a:p>
        </p:txBody>
      </p:sp>
      <p:sp>
        <p:nvSpPr>
          <p:cNvPr id="6" name="Platshållare för bildnummer 5"/>
          <p:cNvSpPr>
            <a:spLocks noGrp="1"/>
          </p:cNvSpPr>
          <p:nvPr>
            <p:ph type="sldNum" sz="quarter" idx="16"/>
          </p:nvPr>
        </p:nvSpPr>
        <p:spPr/>
        <p:txBody>
          <a:bodyPr/>
          <a:lstStyle/>
          <a:p>
            <a:fld id="{8527FB4B-7893-4946-9C41-FB1EB79145A0}" type="slidenum">
              <a:rPr lang="sv-SE" smtClean="0"/>
              <a:t>9</a:t>
            </a:fld>
            <a:endParaRPr lang="sv-SE"/>
          </a:p>
        </p:txBody>
      </p:sp>
    </p:spTree>
    <p:extLst>
      <p:ext uri="{BB962C8B-B14F-4D97-AF65-F5344CB8AC3E}">
        <p14:creationId xmlns:p14="http://schemas.microsoft.com/office/powerpoint/2010/main" val="2420701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fcb025ba9a6ccf8fed139b5222f2a63b17a4791"/>
</p:tagLst>
</file>

<file path=ppt/theme/theme1.xml><?xml version="1.0" encoding="utf-8"?>
<a:theme xmlns:a="http://schemas.openxmlformats.org/drawingml/2006/main" name="KTH_PPT-mall">
  <a:themeElements>
    <a:clrScheme name="KTH">
      <a:dk1>
        <a:srgbClr val="000000"/>
      </a:dk1>
      <a:lt1>
        <a:srgbClr val="FFFFFF"/>
      </a:lt1>
      <a:dk2>
        <a:srgbClr val="65656C"/>
      </a:dk2>
      <a:lt2>
        <a:srgbClr val="838389"/>
      </a:lt2>
      <a:accent1>
        <a:srgbClr val="1954A6"/>
      </a:accent1>
      <a:accent2>
        <a:srgbClr val="5E87C0"/>
      </a:accent2>
      <a:accent3>
        <a:srgbClr val="2091C3"/>
      </a:accent3>
      <a:accent4>
        <a:srgbClr val="D02F80"/>
      </a:accent4>
      <a:accent5>
        <a:srgbClr val="D95999"/>
      </a:accent5>
      <a:accent6>
        <a:srgbClr val="61922E"/>
      </a:accent6>
      <a:hlink>
        <a:srgbClr val="65656C"/>
      </a:hlink>
      <a:folHlink>
        <a:srgbClr val="838389"/>
      </a:folHlink>
    </a:clrScheme>
    <a:fontScheme name="Anpassat 2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a:noFill/>
        </a:ln>
      </a:spPr>
      <a:bodyPr rtlCol="0" anchor="ctr"/>
      <a:lstStyle>
        <a:defPPr algn="ctr">
          <a:defRPr sz="1400" dirty="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defRPr sz="1400" dirty="0" err="1"/>
        </a:defPPr>
      </a:lstStyle>
    </a:txDef>
  </a:objectDefaults>
  <a:extraClrSchemeLst/>
  <a:extLst>
    <a:ext uri="{05A4C25C-085E-4340-85A3-A5531E510DB2}">
      <thm15:themeFamily xmlns:thm15="http://schemas.microsoft.com/office/thememl/2012/main" name="KTH_4x3.pptx" id="{22BD1BFA-9E50-4A56-B574-DCE70CA1C001}" vid="{17FA7A85-B287-40F5-8C2E-F8B03A50411B}"/>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KTH_PPT-mall</Template>
  <TotalTime>1064</TotalTime>
  <Words>868</Words>
  <Application>Microsoft Office PowerPoint</Application>
  <PresentationFormat>Anpassad</PresentationFormat>
  <Paragraphs>103</Paragraphs>
  <Slides>10</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10</vt:i4>
      </vt:variant>
    </vt:vector>
  </HeadingPairs>
  <TitlesOfParts>
    <vt:vector size="14" baseType="lpstr">
      <vt:lpstr>Arial</vt:lpstr>
      <vt:lpstr>Calibri</vt:lpstr>
      <vt:lpstr>Systemtypsnitt</vt:lpstr>
      <vt:lpstr>KTH_PPT-mall</vt:lpstr>
      <vt:lpstr>Kompetensbaserad  &amp; Strukturerad intervjuteknik</vt:lpstr>
      <vt:lpstr>Syfte och upplägg för Kompetensbaserad &amp; Strukturerad intervjuteknik </vt:lpstr>
      <vt:lpstr>Vad är kompetens? </vt:lpstr>
      <vt:lpstr>Frågetyper- som man frågar får man svar</vt:lpstr>
      <vt:lpstr>Beteendeinriktade frågor</vt:lpstr>
      <vt:lpstr>Exempel på kompetensbaserade frågor</vt:lpstr>
      <vt:lpstr>Exempel på kompetensbaserade frågor</vt:lpstr>
      <vt:lpstr>Tips på allmänna bra följdfrågor</vt:lpstr>
      <vt:lpstr>Bedömning</vt:lpstr>
      <vt:lpstr>De 7 viktigaste sakerna att komma ihåg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Kurenkunnas, Paula (SHM-PRI)</dc:creator>
  <cp:lastModifiedBy>Margita Nilsson</cp:lastModifiedBy>
  <cp:revision>15</cp:revision>
  <cp:lastPrinted>2013-05-27T09:10:21Z</cp:lastPrinted>
  <dcterms:created xsi:type="dcterms:W3CDTF">2019-12-04T08:39:43Z</dcterms:created>
  <dcterms:modified xsi:type="dcterms:W3CDTF">2020-06-15T07:16:32Z</dcterms:modified>
</cp:coreProperties>
</file>