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68" r:id="rId2"/>
    <p:sldId id="300" r:id="rId3"/>
    <p:sldId id="270" r:id="rId4"/>
    <p:sldId id="276" r:id="rId5"/>
    <p:sldId id="277" r:id="rId6"/>
    <p:sldId id="278" r:id="rId7"/>
    <p:sldId id="298" r:id="rId8"/>
    <p:sldId id="299" r:id="rId9"/>
    <p:sldId id="301" r:id="rId10"/>
  </p:sldIdLst>
  <p:sldSz cx="6858000" cy="5143500"/>
  <p:notesSz cx="6858000" cy="9144000"/>
  <p:custDataLst>
    <p:tags r:id="rId13"/>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lin Söderkvist" initials="MS" lastIdx="9" clrIdx="0">
    <p:extLst>
      <p:ext uri="{19B8F6BF-5375-455C-9EA6-DF929625EA0E}">
        <p15:presenceInfo xmlns:p15="http://schemas.microsoft.com/office/powerpoint/2012/main" userId="S-1-5-21-1948194976-2510558922-1916008050-10773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E00"/>
    <a:srgbClr val="848489"/>
    <a:srgbClr val="65656C"/>
    <a:srgbClr val="D02F80"/>
    <a:srgbClr val="1954A6"/>
    <a:srgbClr val="5E87C0"/>
    <a:srgbClr val="2191C4"/>
    <a:srgbClr val="D95999"/>
    <a:srgbClr val="62922E"/>
    <a:srgbClr val="AFC9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7843" autoAdjust="0"/>
  </p:normalViewPr>
  <p:slideViewPr>
    <p:cSldViewPr snapToGrid="0">
      <p:cViewPr varScale="1">
        <p:scale>
          <a:sx n="152" d="100"/>
          <a:sy n="152" d="100"/>
        </p:scale>
        <p:origin x="1512" y="13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960A68EE-FC1D-154D-B0B2-8F10538CA11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Platshållare för datum 2">
            <a:extLst>
              <a:ext uri="{FF2B5EF4-FFF2-40B4-BE49-F238E27FC236}">
                <a16:creationId xmlns:a16="http://schemas.microsoft.com/office/drawing/2014/main" id="{24D638D7-DEA4-1247-A9EB-8982C7537D06}"/>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E482C1D7-B25D-44E6-A2D0-D10D1D9E6077}" type="datetimeFigureOut">
              <a:rPr lang="en-GB"/>
              <a:pPr>
                <a:defRPr/>
              </a:pPr>
              <a:t>28/04/2021</a:t>
            </a:fld>
            <a:endParaRPr lang="en-GB"/>
          </a:p>
        </p:txBody>
      </p:sp>
      <p:sp>
        <p:nvSpPr>
          <p:cNvPr id="4" name="Platshållare för sidfot 3">
            <a:extLst>
              <a:ext uri="{FF2B5EF4-FFF2-40B4-BE49-F238E27FC236}">
                <a16:creationId xmlns:a16="http://schemas.microsoft.com/office/drawing/2014/main" id="{BD4AEC7E-9E0A-F348-8BEB-360ABEA85252}"/>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Platshållare för bildnummer 4">
            <a:extLst>
              <a:ext uri="{FF2B5EF4-FFF2-40B4-BE49-F238E27FC236}">
                <a16:creationId xmlns:a16="http://schemas.microsoft.com/office/drawing/2014/main" id="{56838CD8-B67A-DE4B-9D64-CF9FD9C9A62E}"/>
              </a:ext>
            </a:extLst>
          </p:cNvPr>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D3538062-B7CA-4502-88E7-928089303C77}"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253AAA87-6F70-2F43-9A3C-FA3D36237EF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sv-SE"/>
          </a:p>
        </p:txBody>
      </p:sp>
      <p:sp>
        <p:nvSpPr>
          <p:cNvPr id="3" name="Platshållare för datum 2">
            <a:extLst>
              <a:ext uri="{FF2B5EF4-FFF2-40B4-BE49-F238E27FC236}">
                <a16:creationId xmlns:a16="http://schemas.microsoft.com/office/drawing/2014/main" id="{65F49FED-13B4-B74A-AF1E-0B5D3706DE11}"/>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37D4C97F-02FF-434B-8EAA-0F723077CD05}" type="datetimeFigureOut">
              <a:rPr lang="sv-SE"/>
              <a:pPr>
                <a:defRPr/>
              </a:pPr>
              <a:t>2021-04-28</a:t>
            </a:fld>
            <a:endParaRPr lang="sv-SE"/>
          </a:p>
        </p:txBody>
      </p:sp>
      <p:sp>
        <p:nvSpPr>
          <p:cNvPr id="4" name="Platshållare för bildobjekt 3">
            <a:extLst>
              <a:ext uri="{FF2B5EF4-FFF2-40B4-BE49-F238E27FC236}">
                <a16:creationId xmlns:a16="http://schemas.microsoft.com/office/drawing/2014/main" id="{4730BF3B-6153-7140-AD57-ECE26CA8AB12}"/>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sv-SE" noProof="0"/>
          </a:p>
        </p:txBody>
      </p:sp>
      <p:sp>
        <p:nvSpPr>
          <p:cNvPr id="5" name="Platshållare för anteckningar 4">
            <a:extLst>
              <a:ext uri="{FF2B5EF4-FFF2-40B4-BE49-F238E27FC236}">
                <a16:creationId xmlns:a16="http://schemas.microsoft.com/office/drawing/2014/main" id="{5D978D40-EB87-4440-802D-12F96A066E2D}"/>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6" name="Platshållare för sidfot 5">
            <a:extLst>
              <a:ext uri="{FF2B5EF4-FFF2-40B4-BE49-F238E27FC236}">
                <a16:creationId xmlns:a16="http://schemas.microsoft.com/office/drawing/2014/main" id="{EA429AAB-B1EE-6F47-B4D7-E30F7E497A5A}"/>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sv-SE"/>
          </a:p>
        </p:txBody>
      </p:sp>
      <p:sp>
        <p:nvSpPr>
          <p:cNvPr id="7" name="Platshållare för bildnummer 6">
            <a:extLst>
              <a:ext uri="{FF2B5EF4-FFF2-40B4-BE49-F238E27FC236}">
                <a16:creationId xmlns:a16="http://schemas.microsoft.com/office/drawing/2014/main" id="{CE43AB95-16A5-8F4F-9927-6A8C0839FD8F}"/>
              </a:ext>
            </a:extLst>
          </p:cNvPr>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EE811775-299A-4959-BF5A-5DFB3E75F6AC}" type="slidenum">
              <a:rPr lang="sv-SE"/>
              <a:pPr>
                <a:defRPr/>
              </a:pPr>
              <a:t>‹#›</a:t>
            </a:fld>
            <a:endParaRPr lang="sv-S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bild">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C2E0D84A-3EC1-DD40-8DA6-147FB563C32E}"/>
              </a:ext>
            </a:extLst>
          </p:cNvPr>
          <p:cNvSpPr>
            <a:spLocks noGrp="1"/>
          </p:cNvSpPr>
          <p:nvPr>
            <p:ph type="ctrTitle" hasCustomPrompt="1"/>
          </p:nvPr>
        </p:nvSpPr>
        <p:spPr>
          <a:xfrm>
            <a:off x="482400" y="1338449"/>
            <a:ext cx="6120675" cy="648000"/>
          </a:xfrm>
        </p:spPr>
        <p:txBody>
          <a:bodyPr lIns="90000" anchor="t">
            <a:noAutofit/>
          </a:bodyPr>
          <a:lstStyle>
            <a:lvl1pPr algn="l">
              <a:lnSpc>
                <a:spcPct val="90000"/>
              </a:lnSpc>
              <a:defRPr sz="2700" b="1"/>
            </a:lvl1pPr>
          </a:lstStyle>
          <a:p>
            <a:r>
              <a:rPr lang="sv-SE" dirty="0"/>
              <a:t>Klicka för att ändra </a:t>
            </a:r>
            <a:r>
              <a:rPr lang="sv-SE" dirty="0" smtClean="0"/>
              <a:t>rubrik</a:t>
            </a:r>
            <a:endParaRPr lang="en-GB" dirty="0"/>
          </a:p>
        </p:txBody>
      </p:sp>
      <p:sp>
        <p:nvSpPr>
          <p:cNvPr id="8" name="Underrubrik 2">
            <a:extLst>
              <a:ext uri="{FF2B5EF4-FFF2-40B4-BE49-F238E27FC236}">
                <a16:creationId xmlns:a16="http://schemas.microsoft.com/office/drawing/2014/main" id="{D9708450-9178-2141-98CC-ED5077AF0A7F}"/>
              </a:ext>
            </a:extLst>
          </p:cNvPr>
          <p:cNvSpPr>
            <a:spLocks noGrp="1"/>
          </p:cNvSpPr>
          <p:nvPr>
            <p:ph type="subTitle" idx="1" hasCustomPrompt="1"/>
          </p:nvPr>
        </p:nvSpPr>
        <p:spPr>
          <a:xfrm>
            <a:off x="482401" y="2015250"/>
            <a:ext cx="6120000" cy="702000"/>
          </a:xfrm>
        </p:spPr>
        <p:txBody>
          <a:bodyPr lIns="108000" rIns="90000">
            <a:noAutofit/>
          </a:bodyPr>
          <a:lstStyle>
            <a:lvl1pPr marL="0" indent="0" algn="l">
              <a:lnSpc>
                <a:spcPct val="90000"/>
              </a:lnSpc>
              <a:buNone/>
              <a:defRPr sz="15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dirty="0"/>
              <a:t>Klicka </a:t>
            </a:r>
            <a:r>
              <a:rPr lang="sv-SE" dirty="0" smtClean="0"/>
              <a:t>för </a:t>
            </a:r>
            <a:r>
              <a:rPr lang="sv-SE" dirty="0"/>
              <a:t>att ändra </a:t>
            </a:r>
            <a:r>
              <a:rPr lang="sv-SE" dirty="0" smtClean="0"/>
              <a:t>underrubrik</a:t>
            </a:r>
            <a:endParaRPr lang="en-GB" dirty="0"/>
          </a:p>
        </p:txBody>
      </p:sp>
      <p:pic>
        <p:nvPicPr>
          <p:cNvPr id="61" name="Bildobjekt 18">
            <a:extLst>
              <a:ext uri="{FF2B5EF4-FFF2-40B4-BE49-F238E27FC236}">
                <a16:creationId xmlns:a16="http://schemas.microsoft.com/office/drawing/2014/main" id="{CCC468BF-EC5E-4C4A-AA00-F235F198090F}"/>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l="27231" t="40906" r="20988" b="17529"/>
          <a:stretch>
            <a:fillRect/>
          </a:stretch>
        </p:blipFill>
        <p:spPr bwMode="auto">
          <a:xfrm>
            <a:off x="250825" y="3112202"/>
            <a:ext cx="6356058" cy="1802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2" name="Rak 61">
            <a:extLst>
              <a:ext uri="{FF2B5EF4-FFF2-40B4-BE49-F238E27FC236}">
                <a16:creationId xmlns:a16="http://schemas.microsoft.com/office/drawing/2014/main" id="{79B3FEC4-6431-3F4C-9B2E-02910FEE53B4}"/>
              </a:ext>
            </a:extLst>
          </p:cNvPr>
          <p:cNvCxnSpPr>
            <a:cxnSpLocks/>
          </p:cNvCxnSpPr>
          <p:nvPr userDrawn="1"/>
        </p:nvCxnSpPr>
        <p:spPr>
          <a:xfrm>
            <a:off x="250825" y="4891747"/>
            <a:ext cx="63579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63" name="Grupp 62">
            <a:extLst>
              <a:ext uri="{FF2B5EF4-FFF2-40B4-BE49-F238E27FC236}">
                <a16:creationId xmlns:a16="http://schemas.microsoft.com/office/drawing/2014/main" id="{C4E690C1-C50E-054C-894F-07613F892BCE}"/>
              </a:ext>
            </a:extLst>
          </p:cNvPr>
          <p:cNvGrpSpPr/>
          <p:nvPr userDrawn="1"/>
        </p:nvGrpSpPr>
        <p:grpSpPr>
          <a:xfrm>
            <a:off x="0" y="0"/>
            <a:ext cx="1172780" cy="1181100"/>
            <a:chOff x="0" y="0"/>
            <a:chExt cx="1118774" cy="1126711"/>
          </a:xfrm>
          <a:noFill/>
        </p:grpSpPr>
        <p:pic>
          <p:nvPicPr>
            <p:cNvPr id="64" name="Picture 2">
              <a:extLst>
                <a:ext uri="{FF2B5EF4-FFF2-40B4-BE49-F238E27FC236}">
                  <a16:creationId xmlns:a16="http://schemas.microsoft.com/office/drawing/2014/main" id="{B357976C-F915-A342-9EDA-4915D5C1A7F7}"/>
                </a:ext>
              </a:extLst>
            </p:cNvPr>
            <p:cNvPicPr>
              <a:picLocks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238674" y="237964"/>
              <a:ext cx="641393" cy="6497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65" name="Grupp 64">
              <a:extLst>
                <a:ext uri="{FF2B5EF4-FFF2-40B4-BE49-F238E27FC236}">
                  <a16:creationId xmlns:a16="http://schemas.microsoft.com/office/drawing/2014/main" id="{2578851C-B821-6341-9567-86FE4C0ED770}"/>
                </a:ext>
              </a:extLst>
            </p:cNvPr>
            <p:cNvGrpSpPr>
              <a:grpSpLocks noChangeAspect="1"/>
            </p:cNvGrpSpPr>
            <p:nvPr/>
          </p:nvGrpSpPr>
          <p:grpSpPr>
            <a:xfrm>
              <a:off x="440017" y="0"/>
              <a:ext cx="238707" cy="238781"/>
              <a:chOff x="2212991" y="4839051"/>
              <a:chExt cx="754419" cy="754653"/>
            </a:xfrm>
            <a:grpFill/>
          </p:grpSpPr>
          <p:sp>
            <p:nvSpPr>
              <p:cNvPr id="96" name="Rektangel 95">
                <a:extLst>
                  <a:ext uri="{FF2B5EF4-FFF2-40B4-BE49-F238E27FC236}">
                    <a16:creationId xmlns:a16="http://schemas.microsoft.com/office/drawing/2014/main" id="{7CB09031-6949-9F40-A311-8B6B7481DA63}"/>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7" name="Rektangel 96">
                <a:extLst>
                  <a:ext uri="{FF2B5EF4-FFF2-40B4-BE49-F238E27FC236}">
                    <a16:creationId xmlns:a16="http://schemas.microsoft.com/office/drawing/2014/main" id="{7C3DDCFD-349C-4A4A-A612-B8C03462CE1C}"/>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8" name="Rektangel 97">
                <a:extLst>
                  <a:ext uri="{FF2B5EF4-FFF2-40B4-BE49-F238E27FC236}">
                    <a16:creationId xmlns:a16="http://schemas.microsoft.com/office/drawing/2014/main" id="{9EA16661-9A2C-484C-8C42-B6BF843FC363}"/>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9" name="Rektangel 98">
                <a:extLst>
                  <a:ext uri="{FF2B5EF4-FFF2-40B4-BE49-F238E27FC236}">
                    <a16:creationId xmlns:a16="http://schemas.microsoft.com/office/drawing/2014/main" id="{329FCC49-683F-5C49-B2C9-C8784BFD778F}"/>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0" name="Rektangel 99">
                <a:extLst>
                  <a:ext uri="{FF2B5EF4-FFF2-40B4-BE49-F238E27FC236}">
                    <a16:creationId xmlns:a16="http://schemas.microsoft.com/office/drawing/2014/main" id="{A998801F-B9A6-0C41-9CD5-AE578183B42A}"/>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1" name="Rektangel 100">
                <a:extLst>
                  <a:ext uri="{FF2B5EF4-FFF2-40B4-BE49-F238E27FC236}">
                    <a16:creationId xmlns:a16="http://schemas.microsoft.com/office/drawing/2014/main" id="{9088368C-F190-F04E-8A1D-701F220A8504}"/>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2" name="Rektangel 101">
                <a:extLst>
                  <a:ext uri="{FF2B5EF4-FFF2-40B4-BE49-F238E27FC236}">
                    <a16:creationId xmlns:a16="http://schemas.microsoft.com/office/drawing/2014/main" id="{16399322-2E6E-144F-86F9-CB000D56B35F}"/>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3" name="Rektangel 102">
                <a:extLst>
                  <a:ext uri="{FF2B5EF4-FFF2-40B4-BE49-F238E27FC236}">
                    <a16:creationId xmlns:a16="http://schemas.microsoft.com/office/drawing/2014/main" id="{6E963605-BD63-0B49-BFBB-455D734C85AB}"/>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4" name="Rektangel 103">
                <a:extLst>
                  <a:ext uri="{FF2B5EF4-FFF2-40B4-BE49-F238E27FC236}">
                    <a16:creationId xmlns:a16="http://schemas.microsoft.com/office/drawing/2014/main" id="{3C2C1827-4F42-2444-89C8-79FD7DBFA015}"/>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66" name="Grupp 65">
              <a:extLst>
                <a:ext uri="{FF2B5EF4-FFF2-40B4-BE49-F238E27FC236}">
                  <a16:creationId xmlns:a16="http://schemas.microsoft.com/office/drawing/2014/main" id="{7E12C242-50E5-8E44-854C-F52376497C67}"/>
                </a:ext>
              </a:extLst>
            </p:cNvPr>
            <p:cNvGrpSpPr>
              <a:grpSpLocks noChangeAspect="1"/>
            </p:cNvGrpSpPr>
            <p:nvPr/>
          </p:nvGrpSpPr>
          <p:grpSpPr>
            <a:xfrm>
              <a:off x="440017" y="887930"/>
              <a:ext cx="238707" cy="238781"/>
              <a:chOff x="2212991" y="4839051"/>
              <a:chExt cx="754419" cy="754653"/>
            </a:xfrm>
            <a:grpFill/>
          </p:grpSpPr>
          <p:sp>
            <p:nvSpPr>
              <p:cNvPr id="87" name="Rektangel 86">
                <a:extLst>
                  <a:ext uri="{FF2B5EF4-FFF2-40B4-BE49-F238E27FC236}">
                    <a16:creationId xmlns:a16="http://schemas.microsoft.com/office/drawing/2014/main" id="{F894C048-E837-EE4C-A4A1-68437B12AB66}"/>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8" name="Rektangel 87">
                <a:extLst>
                  <a:ext uri="{FF2B5EF4-FFF2-40B4-BE49-F238E27FC236}">
                    <a16:creationId xmlns:a16="http://schemas.microsoft.com/office/drawing/2014/main" id="{27436F8C-BCF8-254B-B12C-9F450809CA97}"/>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9" name="Rektangel 88">
                <a:extLst>
                  <a:ext uri="{FF2B5EF4-FFF2-40B4-BE49-F238E27FC236}">
                    <a16:creationId xmlns:a16="http://schemas.microsoft.com/office/drawing/2014/main" id="{36794080-D70D-A94F-BC0C-B6A624514402}"/>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0" name="Rektangel 89">
                <a:extLst>
                  <a:ext uri="{FF2B5EF4-FFF2-40B4-BE49-F238E27FC236}">
                    <a16:creationId xmlns:a16="http://schemas.microsoft.com/office/drawing/2014/main" id="{CABE9D47-13AF-6347-94AF-90E92FDA69C8}"/>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1" name="Rektangel 90">
                <a:extLst>
                  <a:ext uri="{FF2B5EF4-FFF2-40B4-BE49-F238E27FC236}">
                    <a16:creationId xmlns:a16="http://schemas.microsoft.com/office/drawing/2014/main" id="{965E626C-0EB0-184E-8BB8-BECDD64B6FAA}"/>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2" name="Rektangel 91">
                <a:extLst>
                  <a:ext uri="{FF2B5EF4-FFF2-40B4-BE49-F238E27FC236}">
                    <a16:creationId xmlns:a16="http://schemas.microsoft.com/office/drawing/2014/main" id="{2E90AD8B-4F0B-9241-86A8-7CC2429B4E1D}"/>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3" name="Rektangel 92">
                <a:extLst>
                  <a:ext uri="{FF2B5EF4-FFF2-40B4-BE49-F238E27FC236}">
                    <a16:creationId xmlns:a16="http://schemas.microsoft.com/office/drawing/2014/main" id="{878381B8-2E48-C848-ADBC-C2A5E7003642}"/>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4" name="Rektangel 93">
                <a:extLst>
                  <a:ext uri="{FF2B5EF4-FFF2-40B4-BE49-F238E27FC236}">
                    <a16:creationId xmlns:a16="http://schemas.microsoft.com/office/drawing/2014/main" id="{72CDCAD6-A344-4E43-BF43-4F83BF350C0B}"/>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5" name="Rektangel 94">
                <a:extLst>
                  <a:ext uri="{FF2B5EF4-FFF2-40B4-BE49-F238E27FC236}">
                    <a16:creationId xmlns:a16="http://schemas.microsoft.com/office/drawing/2014/main" id="{822401B8-67BD-2442-B01B-3840F7D661C7}"/>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67" name="Grupp 66">
              <a:extLst>
                <a:ext uri="{FF2B5EF4-FFF2-40B4-BE49-F238E27FC236}">
                  <a16:creationId xmlns:a16="http://schemas.microsoft.com/office/drawing/2014/main" id="{6698FD9F-8615-8243-8BBB-F1152DE2845E}"/>
                </a:ext>
              </a:extLst>
            </p:cNvPr>
            <p:cNvGrpSpPr>
              <a:grpSpLocks noChangeAspect="1"/>
            </p:cNvGrpSpPr>
            <p:nvPr/>
          </p:nvGrpSpPr>
          <p:grpSpPr>
            <a:xfrm>
              <a:off x="0" y="443465"/>
              <a:ext cx="238707" cy="238781"/>
              <a:chOff x="2212991" y="4839051"/>
              <a:chExt cx="754419" cy="754653"/>
            </a:xfrm>
            <a:grpFill/>
          </p:grpSpPr>
          <p:sp>
            <p:nvSpPr>
              <p:cNvPr id="78" name="Rektangel 77">
                <a:extLst>
                  <a:ext uri="{FF2B5EF4-FFF2-40B4-BE49-F238E27FC236}">
                    <a16:creationId xmlns:a16="http://schemas.microsoft.com/office/drawing/2014/main" id="{32746AB2-8B13-D74A-8AB8-1F6EB65A6FFC}"/>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9" name="Rektangel 78">
                <a:extLst>
                  <a:ext uri="{FF2B5EF4-FFF2-40B4-BE49-F238E27FC236}">
                    <a16:creationId xmlns:a16="http://schemas.microsoft.com/office/drawing/2014/main" id="{E15313CB-3335-6643-91AA-1EA059462BD5}"/>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0" name="Rektangel 79">
                <a:extLst>
                  <a:ext uri="{FF2B5EF4-FFF2-40B4-BE49-F238E27FC236}">
                    <a16:creationId xmlns:a16="http://schemas.microsoft.com/office/drawing/2014/main" id="{F890B21E-F49D-E045-AD1A-3C31648C4F7C}"/>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1" name="Rektangel 80">
                <a:extLst>
                  <a:ext uri="{FF2B5EF4-FFF2-40B4-BE49-F238E27FC236}">
                    <a16:creationId xmlns:a16="http://schemas.microsoft.com/office/drawing/2014/main" id="{24405577-E787-924D-AF26-74D26B202274}"/>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2" name="Rektangel 81">
                <a:extLst>
                  <a:ext uri="{FF2B5EF4-FFF2-40B4-BE49-F238E27FC236}">
                    <a16:creationId xmlns:a16="http://schemas.microsoft.com/office/drawing/2014/main" id="{A7FEE0E5-6FCF-A34E-A774-026AB1211104}"/>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3" name="Rektangel 82">
                <a:extLst>
                  <a:ext uri="{FF2B5EF4-FFF2-40B4-BE49-F238E27FC236}">
                    <a16:creationId xmlns:a16="http://schemas.microsoft.com/office/drawing/2014/main" id="{FAC9E2D0-71BE-4448-B66C-8AB18519CA53}"/>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4" name="Rektangel 83">
                <a:extLst>
                  <a:ext uri="{FF2B5EF4-FFF2-40B4-BE49-F238E27FC236}">
                    <a16:creationId xmlns:a16="http://schemas.microsoft.com/office/drawing/2014/main" id="{96F5F271-905D-9142-B55D-36CB61D3A9F4}"/>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5" name="Rektangel 84">
                <a:extLst>
                  <a:ext uri="{FF2B5EF4-FFF2-40B4-BE49-F238E27FC236}">
                    <a16:creationId xmlns:a16="http://schemas.microsoft.com/office/drawing/2014/main" id="{DD58B151-ABE7-AB48-97A6-A48C13ECC806}"/>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6" name="Rektangel 85">
                <a:extLst>
                  <a:ext uri="{FF2B5EF4-FFF2-40B4-BE49-F238E27FC236}">
                    <a16:creationId xmlns:a16="http://schemas.microsoft.com/office/drawing/2014/main" id="{14FE3B21-F12C-AF42-9E87-769D6C08552E}"/>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68" name="Grupp 67">
              <a:extLst>
                <a:ext uri="{FF2B5EF4-FFF2-40B4-BE49-F238E27FC236}">
                  <a16:creationId xmlns:a16="http://schemas.microsoft.com/office/drawing/2014/main" id="{BF61A716-9FAF-684A-9E29-35676E5B84C4}"/>
                </a:ext>
              </a:extLst>
            </p:cNvPr>
            <p:cNvGrpSpPr>
              <a:grpSpLocks noChangeAspect="1"/>
            </p:cNvGrpSpPr>
            <p:nvPr/>
          </p:nvGrpSpPr>
          <p:grpSpPr>
            <a:xfrm>
              <a:off x="880067" y="443465"/>
              <a:ext cx="238707" cy="238781"/>
              <a:chOff x="2212991" y="4839051"/>
              <a:chExt cx="754419" cy="754653"/>
            </a:xfrm>
            <a:grpFill/>
          </p:grpSpPr>
          <p:sp>
            <p:nvSpPr>
              <p:cNvPr id="69" name="Rektangel 68">
                <a:extLst>
                  <a:ext uri="{FF2B5EF4-FFF2-40B4-BE49-F238E27FC236}">
                    <a16:creationId xmlns:a16="http://schemas.microsoft.com/office/drawing/2014/main" id="{76258F85-3BC3-284A-B5B1-3FD1345CAF88}"/>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0" name="Rektangel 69">
                <a:extLst>
                  <a:ext uri="{FF2B5EF4-FFF2-40B4-BE49-F238E27FC236}">
                    <a16:creationId xmlns:a16="http://schemas.microsoft.com/office/drawing/2014/main" id="{70837263-DE7E-844A-8E3E-31BFF1FF6F10}"/>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1" name="Rektangel 70">
                <a:extLst>
                  <a:ext uri="{FF2B5EF4-FFF2-40B4-BE49-F238E27FC236}">
                    <a16:creationId xmlns:a16="http://schemas.microsoft.com/office/drawing/2014/main" id="{5A0FC659-C326-A54B-89DB-BA36948043B4}"/>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2" name="Rektangel 71">
                <a:extLst>
                  <a:ext uri="{FF2B5EF4-FFF2-40B4-BE49-F238E27FC236}">
                    <a16:creationId xmlns:a16="http://schemas.microsoft.com/office/drawing/2014/main" id="{30EC5692-5E7B-994D-B8CB-112CFD5980D0}"/>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3" name="Rektangel 72">
                <a:extLst>
                  <a:ext uri="{FF2B5EF4-FFF2-40B4-BE49-F238E27FC236}">
                    <a16:creationId xmlns:a16="http://schemas.microsoft.com/office/drawing/2014/main" id="{BD2541A0-A035-7441-9EEA-E1D5E03E1957}"/>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4" name="Rektangel 73">
                <a:extLst>
                  <a:ext uri="{FF2B5EF4-FFF2-40B4-BE49-F238E27FC236}">
                    <a16:creationId xmlns:a16="http://schemas.microsoft.com/office/drawing/2014/main" id="{6DDD1C24-637A-D046-AB8E-9B837F1BC2F2}"/>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5" name="Rektangel 74">
                <a:extLst>
                  <a:ext uri="{FF2B5EF4-FFF2-40B4-BE49-F238E27FC236}">
                    <a16:creationId xmlns:a16="http://schemas.microsoft.com/office/drawing/2014/main" id="{D81E7607-8746-9B40-9D02-70EDC64DECB9}"/>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6" name="Rektangel 75">
                <a:extLst>
                  <a:ext uri="{FF2B5EF4-FFF2-40B4-BE49-F238E27FC236}">
                    <a16:creationId xmlns:a16="http://schemas.microsoft.com/office/drawing/2014/main" id="{2D09C6A8-77DD-BA46-B98F-EE0DDF828167}"/>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7" name="Rektangel 76">
                <a:extLst>
                  <a:ext uri="{FF2B5EF4-FFF2-40B4-BE49-F238E27FC236}">
                    <a16:creationId xmlns:a16="http://schemas.microsoft.com/office/drawing/2014/main" id="{10350ADB-8729-3848-92E2-AAC900D6EF4D}"/>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spTree>
    <p:extLst>
      <p:ext uri="{BB962C8B-B14F-4D97-AF65-F5344CB8AC3E}">
        <p14:creationId xmlns:p14="http://schemas.microsoft.com/office/powerpoint/2010/main" val="297577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_eng">
    <p:spTree>
      <p:nvGrpSpPr>
        <p:cNvPr id="1" name=""/>
        <p:cNvGrpSpPr/>
        <p:nvPr/>
      </p:nvGrpSpPr>
      <p:grpSpPr>
        <a:xfrm>
          <a:off x="0" y="0"/>
          <a:ext cx="0" cy="0"/>
          <a:chOff x="0" y="0"/>
          <a:chExt cx="0" cy="0"/>
        </a:xfrm>
      </p:grpSpPr>
      <p:sp>
        <p:nvSpPr>
          <p:cNvPr id="2" name="Line 6"/>
          <p:cNvSpPr>
            <a:spLocks noChangeShapeType="1"/>
          </p:cNvSpPr>
          <p:nvPr/>
        </p:nvSpPr>
        <p:spPr bwMode="gray">
          <a:xfrm>
            <a:off x="-1032272" y="4197350"/>
            <a:ext cx="0" cy="0"/>
          </a:xfrm>
          <a:prstGeom prst="line">
            <a:avLst/>
          </a:prstGeom>
          <a:noFill/>
          <a:ln w="3">
            <a:solidFill>
              <a:schemeClr val="bg1"/>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3" name="AutoShape 14"/>
          <p:cNvSpPr>
            <a:spLocks noChangeAspect="1" noChangeArrowheads="1" noTextEdit="1"/>
          </p:cNvSpPr>
          <p:nvPr/>
        </p:nvSpPr>
        <p:spPr bwMode="auto">
          <a:xfrm>
            <a:off x="-2687241" y="3049588"/>
            <a:ext cx="10881122" cy="174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p>
        </p:txBody>
      </p:sp>
      <p:sp>
        <p:nvSpPr>
          <p:cNvPr id="13" name="Rubrik 1">
            <a:extLst>
              <a:ext uri="{FF2B5EF4-FFF2-40B4-BE49-F238E27FC236}">
                <a16:creationId xmlns:a16="http://schemas.microsoft.com/office/drawing/2014/main" id="{330C176A-2B54-A34F-B018-97AA7C88A8D0}"/>
              </a:ext>
            </a:extLst>
          </p:cNvPr>
          <p:cNvSpPr>
            <a:spLocks noGrp="1"/>
          </p:cNvSpPr>
          <p:nvPr>
            <p:ph type="ctrTitle" hasCustomPrompt="1"/>
          </p:nvPr>
        </p:nvSpPr>
        <p:spPr bwMode="gray">
          <a:xfrm>
            <a:off x="482508" y="1288561"/>
            <a:ext cx="6120000" cy="646590"/>
          </a:xfrm>
          <a:prstGeom prst="rect">
            <a:avLst/>
          </a:prstGeom>
        </p:spPr>
        <p:txBody>
          <a:bodyPr anchor="t">
            <a:noAutofit/>
          </a:bodyPr>
          <a:lstStyle>
            <a:lvl1pPr algn="l">
              <a:lnSpc>
                <a:spcPct val="90000"/>
              </a:lnSpc>
              <a:defRPr sz="2700" b="1" baseline="0"/>
            </a:lvl1pPr>
          </a:lstStyle>
          <a:p>
            <a:r>
              <a:rPr lang="sv-SE" dirty="0" err="1" smtClean="0"/>
              <a:t>Click</a:t>
            </a:r>
            <a:r>
              <a:rPr lang="sv-SE" dirty="0" smtClean="0"/>
              <a:t> to </a:t>
            </a:r>
            <a:r>
              <a:rPr lang="sv-SE" dirty="0" err="1" smtClean="0"/>
              <a:t>add</a:t>
            </a:r>
            <a:r>
              <a:rPr lang="sv-SE" dirty="0" smtClean="0"/>
              <a:t> </a:t>
            </a:r>
            <a:r>
              <a:rPr lang="sv-SE" dirty="0" err="1" smtClean="0"/>
              <a:t>title</a:t>
            </a:r>
            <a:endParaRPr lang="en-GB" dirty="0"/>
          </a:p>
        </p:txBody>
      </p:sp>
      <p:sp>
        <p:nvSpPr>
          <p:cNvPr id="14" name="Underrubrik 2">
            <a:extLst>
              <a:ext uri="{FF2B5EF4-FFF2-40B4-BE49-F238E27FC236}">
                <a16:creationId xmlns:a16="http://schemas.microsoft.com/office/drawing/2014/main" id="{4296E36D-F6F9-B947-9EC6-BE37B64C22EF}"/>
              </a:ext>
            </a:extLst>
          </p:cNvPr>
          <p:cNvSpPr>
            <a:spLocks noGrp="1"/>
          </p:cNvSpPr>
          <p:nvPr>
            <p:ph type="subTitle" idx="1" hasCustomPrompt="1"/>
          </p:nvPr>
        </p:nvSpPr>
        <p:spPr bwMode="gray">
          <a:xfrm>
            <a:off x="482371" y="1965244"/>
            <a:ext cx="6120000" cy="702078"/>
          </a:xfrm>
          <a:prstGeom prst="rect">
            <a:avLst/>
          </a:prstGeom>
        </p:spPr>
        <p:txBody>
          <a:bodyPr>
            <a:noAutofit/>
          </a:bodyPr>
          <a:lstStyle>
            <a:lvl1pPr marL="0" indent="0" algn="l">
              <a:lnSpc>
                <a:spcPct val="90000"/>
              </a:lnSpc>
              <a:spcBef>
                <a:spcPts val="0"/>
              </a:spcBef>
              <a:buNone/>
              <a:defRPr sz="15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err="1" smtClean="0"/>
              <a:t>Click</a:t>
            </a:r>
            <a:r>
              <a:rPr lang="sv-SE" dirty="0" smtClean="0"/>
              <a:t> to </a:t>
            </a:r>
            <a:r>
              <a:rPr lang="sv-SE" dirty="0" err="1" smtClean="0"/>
              <a:t>add</a:t>
            </a:r>
            <a:r>
              <a:rPr lang="sv-SE" dirty="0" smtClean="0"/>
              <a:t> </a:t>
            </a:r>
            <a:r>
              <a:rPr lang="sv-SE" dirty="0" err="1" smtClean="0"/>
              <a:t>subtitle</a:t>
            </a:r>
            <a:endParaRPr lang="sv-SE" dirty="0"/>
          </a:p>
        </p:txBody>
      </p:sp>
      <p:pic>
        <p:nvPicPr>
          <p:cNvPr id="24" name="Bildobjekt 18">
            <a:extLst>
              <a:ext uri="{FF2B5EF4-FFF2-40B4-BE49-F238E27FC236}">
                <a16:creationId xmlns:a16="http://schemas.microsoft.com/office/drawing/2014/main" id="{9818D67E-72BB-EF4D-8650-DA1146FF8B79}"/>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l="27231" t="40906" r="20988" b="17529"/>
          <a:stretch>
            <a:fillRect/>
          </a:stretch>
        </p:blipFill>
        <p:spPr bwMode="auto">
          <a:xfrm>
            <a:off x="250825" y="3112202"/>
            <a:ext cx="6356058" cy="1802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9" name="Rak 108">
            <a:extLst>
              <a:ext uri="{FF2B5EF4-FFF2-40B4-BE49-F238E27FC236}">
                <a16:creationId xmlns:a16="http://schemas.microsoft.com/office/drawing/2014/main" id="{8FA23BAF-9931-E94C-B51F-C319B8DD0BEF}"/>
              </a:ext>
            </a:extLst>
          </p:cNvPr>
          <p:cNvCxnSpPr>
            <a:cxnSpLocks/>
          </p:cNvCxnSpPr>
          <p:nvPr userDrawn="1"/>
        </p:nvCxnSpPr>
        <p:spPr>
          <a:xfrm>
            <a:off x="250825" y="4891747"/>
            <a:ext cx="63579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10" name="Grupp 109">
            <a:extLst>
              <a:ext uri="{FF2B5EF4-FFF2-40B4-BE49-F238E27FC236}">
                <a16:creationId xmlns:a16="http://schemas.microsoft.com/office/drawing/2014/main" id="{E46977FF-5C22-554C-8EFB-5E543023C5DC}"/>
              </a:ext>
            </a:extLst>
          </p:cNvPr>
          <p:cNvGrpSpPr/>
          <p:nvPr userDrawn="1"/>
        </p:nvGrpSpPr>
        <p:grpSpPr>
          <a:xfrm>
            <a:off x="1970" y="0"/>
            <a:ext cx="1172780" cy="1181100"/>
            <a:chOff x="0" y="0"/>
            <a:chExt cx="1118774" cy="1126711"/>
          </a:xfrm>
          <a:noFill/>
        </p:grpSpPr>
        <p:pic>
          <p:nvPicPr>
            <p:cNvPr id="111" name="Picture 2">
              <a:extLst>
                <a:ext uri="{FF2B5EF4-FFF2-40B4-BE49-F238E27FC236}">
                  <a16:creationId xmlns:a16="http://schemas.microsoft.com/office/drawing/2014/main" id="{89AADFDE-DAF3-6B4A-9C1F-1309FCCFE30C}"/>
                </a:ext>
              </a:extLst>
            </p:cNvPr>
            <p:cNvPicPr>
              <a:picLocks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238674" y="237964"/>
              <a:ext cx="641393" cy="6497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112" name="Grupp 111">
              <a:extLst>
                <a:ext uri="{FF2B5EF4-FFF2-40B4-BE49-F238E27FC236}">
                  <a16:creationId xmlns:a16="http://schemas.microsoft.com/office/drawing/2014/main" id="{2E6646FC-6632-2E41-B614-72B7FC5F7C44}"/>
                </a:ext>
              </a:extLst>
            </p:cNvPr>
            <p:cNvGrpSpPr>
              <a:grpSpLocks noChangeAspect="1"/>
            </p:cNvGrpSpPr>
            <p:nvPr/>
          </p:nvGrpSpPr>
          <p:grpSpPr>
            <a:xfrm>
              <a:off x="440017" y="0"/>
              <a:ext cx="238707" cy="238781"/>
              <a:chOff x="2212991" y="4839051"/>
              <a:chExt cx="754419" cy="754653"/>
            </a:xfrm>
            <a:grpFill/>
          </p:grpSpPr>
          <p:sp>
            <p:nvSpPr>
              <p:cNvPr id="143" name="Rektangel 142">
                <a:extLst>
                  <a:ext uri="{FF2B5EF4-FFF2-40B4-BE49-F238E27FC236}">
                    <a16:creationId xmlns:a16="http://schemas.microsoft.com/office/drawing/2014/main" id="{ECC81432-BB1F-D14A-9A81-6DBA00C45799}"/>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4" name="Rektangel 143">
                <a:extLst>
                  <a:ext uri="{FF2B5EF4-FFF2-40B4-BE49-F238E27FC236}">
                    <a16:creationId xmlns:a16="http://schemas.microsoft.com/office/drawing/2014/main" id="{094778A8-A5C2-A347-8094-31DDE4092535}"/>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5" name="Rektangel 144">
                <a:extLst>
                  <a:ext uri="{FF2B5EF4-FFF2-40B4-BE49-F238E27FC236}">
                    <a16:creationId xmlns:a16="http://schemas.microsoft.com/office/drawing/2014/main" id="{A4E0D036-27F3-6B45-9B64-1B992A6ABA89}"/>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6" name="Rektangel 145">
                <a:extLst>
                  <a:ext uri="{FF2B5EF4-FFF2-40B4-BE49-F238E27FC236}">
                    <a16:creationId xmlns:a16="http://schemas.microsoft.com/office/drawing/2014/main" id="{CC73A668-CB7F-1D4F-A218-22F0BBB338B2}"/>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7" name="Rektangel 146">
                <a:extLst>
                  <a:ext uri="{FF2B5EF4-FFF2-40B4-BE49-F238E27FC236}">
                    <a16:creationId xmlns:a16="http://schemas.microsoft.com/office/drawing/2014/main" id="{A266CE5E-FB0C-494A-8889-650009E1955B}"/>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8" name="Rektangel 147">
                <a:extLst>
                  <a:ext uri="{FF2B5EF4-FFF2-40B4-BE49-F238E27FC236}">
                    <a16:creationId xmlns:a16="http://schemas.microsoft.com/office/drawing/2014/main" id="{C556314E-80E2-9C4B-A886-0F9B876D13CF}"/>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9" name="Rektangel 148">
                <a:extLst>
                  <a:ext uri="{FF2B5EF4-FFF2-40B4-BE49-F238E27FC236}">
                    <a16:creationId xmlns:a16="http://schemas.microsoft.com/office/drawing/2014/main" id="{B0822784-6BDB-504B-B3D0-7151D607A922}"/>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0" name="Rektangel 149">
                <a:extLst>
                  <a:ext uri="{FF2B5EF4-FFF2-40B4-BE49-F238E27FC236}">
                    <a16:creationId xmlns:a16="http://schemas.microsoft.com/office/drawing/2014/main" id="{2791E35C-BB0E-104B-92CA-6F890F80D033}"/>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1" name="Rektangel 150">
                <a:extLst>
                  <a:ext uri="{FF2B5EF4-FFF2-40B4-BE49-F238E27FC236}">
                    <a16:creationId xmlns:a16="http://schemas.microsoft.com/office/drawing/2014/main" id="{EECA5396-8522-414C-B808-3663DD4E49AE}"/>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13" name="Grupp 112">
              <a:extLst>
                <a:ext uri="{FF2B5EF4-FFF2-40B4-BE49-F238E27FC236}">
                  <a16:creationId xmlns:a16="http://schemas.microsoft.com/office/drawing/2014/main" id="{AEDA8504-52A0-584F-94EE-EAF3E2004B45}"/>
                </a:ext>
              </a:extLst>
            </p:cNvPr>
            <p:cNvGrpSpPr>
              <a:grpSpLocks noChangeAspect="1"/>
            </p:cNvGrpSpPr>
            <p:nvPr/>
          </p:nvGrpSpPr>
          <p:grpSpPr>
            <a:xfrm>
              <a:off x="440017" y="887930"/>
              <a:ext cx="238707" cy="238781"/>
              <a:chOff x="2212991" y="4839051"/>
              <a:chExt cx="754419" cy="754653"/>
            </a:xfrm>
            <a:grpFill/>
          </p:grpSpPr>
          <p:sp>
            <p:nvSpPr>
              <p:cNvPr id="134" name="Rektangel 133">
                <a:extLst>
                  <a:ext uri="{FF2B5EF4-FFF2-40B4-BE49-F238E27FC236}">
                    <a16:creationId xmlns:a16="http://schemas.microsoft.com/office/drawing/2014/main" id="{0E0334F8-46AD-A44D-A437-CE41B4BCF765}"/>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5" name="Rektangel 134">
                <a:extLst>
                  <a:ext uri="{FF2B5EF4-FFF2-40B4-BE49-F238E27FC236}">
                    <a16:creationId xmlns:a16="http://schemas.microsoft.com/office/drawing/2014/main" id="{ED61DA5C-8815-D54D-94D5-B5F529EF6D81}"/>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6" name="Rektangel 135">
                <a:extLst>
                  <a:ext uri="{FF2B5EF4-FFF2-40B4-BE49-F238E27FC236}">
                    <a16:creationId xmlns:a16="http://schemas.microsoft.com/office/drawing/2014/main" id="{5AE20C2F-379B-5B4C-99E0-8B34FFD41B19}"/>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7" name="Rektangel 136">
                <a:extLst>
                  <a:ext uri="{FF2B5EF4-FFF2-40B4-BE49-F238E27FC236}">
                    <a16:creationId xmlns:a16="http://schemas.microsoft.com/office/drawing/2014/main" id="{55AFB553-56FC-274E-B9FF-77751968CF01}"/>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8" name="Rektangel 137">
                <a:extLst>
                  <a:ext uri="{FF2B5EF4-FFF2-40B4-BE49-F238E27FC236}">
                    <a16:creationId xmlns:a16="http://schemas.microsoft.com/office/drawing/2014/main" id="{AB1B7EAE-7433-4147-8D87-722011A712B8}"/>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9" name="Rektangel 138">
                <a:extLst>
                  <a:ext uri="{FF2B5EF4-FFF2-40B4-BE49-F238E27FC236}">
                    <a16:creationId xmlns:a16="http://schemas.microsoft.com/office/drawing/2014/main" id="{027AD41B-C5F5-2F49-B375-AADA5CF253E5}"/>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0" name="Rektangel 139">
                <a:extLst>
                  <a:ext uri="{FF2B5EF4-FFF2-40B4-BE49-F238E27FC236}">
                    <a16:creationId xmlns:a16="http://schemas.microsoft.com/office/drawing/2014/main" id="{8265BC89-E642-974F-9B80-60BF33E82AE0}"/>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1" name="Rektangel 140">
                <a:extLst>
                  <a:ext uri="{FF2B5EF4-FFF2-40B4-BE49-F238E27FC236}">
                    <a16:creationId xmlns:a16="http://schemas.microsoft.com/office/drawing/2014/main" id="{D780AF75-35EE-774E-87C5-8D8DA2FC4920}"/>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2" name="Rektangel 141">
                <a:extLst>
                  <a:ext uri="{FF2B5EF4-FFF2-40B4-BE49-F238E27FC236}">
                    <a16:creationId xmlns:a16="http://schemas.microsoft.com/office/drawing/2014/main" id="{EBF3CE79-2969-FF44-8F8D-76031C1F5E1F}"/>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14" name="Grupp 113">
              <a:extLst>
                <a:ext uri="{FF2B5EF4-FFF2-40B4-BE49-F238E27FC236}">
                  <a16:creationId xmlns:a16="http://schemas.microsoft.com/office/drawing/2014/main" id="{1FF9FB31-1617-5644-95A8-6B21116C3EF6}"/>
                </a:ext>
              </a:extLst>
            </p:cNvPr>
            <p:cNvGrpSpPr>
              <a:grpSpLocks noChangeAspect="1"/>
            </p:cNvGrpSpPr>
            <p:nvPr/>
          </p:nvGrpSpPr>
          <p:grpSpPr>
            <a:xfrm>
              <a:off x="0" y="443465"/>
              <a:ext cx="238707" cy="238781"/>
              <a:chOff x="2212991" y="4839051"/>
              <a:chExt cx="754419" cy="754653"/>
            </a:xfrm>
            <a:grpFill/>
          </p:grpSpPr>
          <p:sp>
            <p:nvSpPr>
              <p:cNvPr id="125" name="Rektangel 124">
                <a:extLst>
                  <a:ext uri="{FF2B5EF4-FFF2-40B4-BE49-F238E27FC236}">
                    <a16:creationId xmlns:a16="http://schemas.microsoft.com/office/drawing/2014/main" id="{87510AFE-A91A-D348-AE42-224E380674B9}"/>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6" name="Rektangel 125">
                <a:extLst>
                  <a:ext uri="{FF2B5EF4-FFF2-40B4-BE49-F238E27FC236}">
                    <a16:creationId xmlns:a16="http://schemas.microsoft.com/office/drawing/2014/main" id="{D51EFC79-FB97-AE4D-8402-5277A6CBA893}"/>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7" name="Rektangel 126">
                <a:extLst>
                  <a:ext uri="{FF2B5EF4-FFF2-40B4-BE49-F238E27FC236}">
                    <a16:creationId xmlns:a16="http://schemas.microsoft.com/office/drawing/2014/main" id="{79512F55-5473-624B-B7B5-2C3518241635}"/>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8" name="Rektangel 127">
                <a:extLst>
                  <a:ext uri="{FF2B5EF4-FFF2-40B4-BE49-F238E27FC236}">
                    <a16:creationId xmlns:a16="http://schemas.microsoft.com/office/drawing/2014/main" id="{C79C30F2-4E42-7946-A08F-6B5CB9DC4F3D}"/>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9" name="Rektangel 128">
                <a:extLst>
                  <a:ext uri="{FF2B5EF4-FFF2-40B4-BE49-F238E27FC236}">
                    <a16:creationId xmlns:a16="http://schemas.microsoft.com/office/drawing/2014/main" id="{59BAC2D6-8068-F947-86A4-A0627684ED24}"/>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0" name="Rektangel 129">
                <a:extLst>
                  <a:ext uri="{FF2B5EF4-FFF2-40B4-BE49-F238E27FC236}">
                    <a16:creationId xmlns:a16="http://schemas.microsoft.com/office/drawing/2014/main" id="{DE85DF8C-6853-974E-B211-8F4B6B6EF1AA}"/>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1" name="Rektangel 130">
                <a:extLst>
                  <a:ext uri="{FF2B5EF4-FFF2-40B4-BE49-F238E27FC236}">
                    <a16:creationId xmlns:a16="http://schemas.microsoft.com/office/drawing/2014/main" id="{C4D41A71-A308-864C-B100-1019756DDD54}"/>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2" name="Rektangel 131">
                <a:extLst>
                  <a:ext uri="{FF2B5EF4-FFF2-40B4-BE49-F238E27FC236}">
                    <a16:creationId xmlns:a16="http://schemas.microsoft.com/office/drawing/2014/main" id="{0AF0736D-8C00-FA44-8EFE-3C1D76061779}"/>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3" name="Rektangel 132">
                <a:extLst>
                  <a:ext uri="{FF2B5EF4-FFF2-40B4-BE49-F238E27FC236}">
                    <a16:creationId xmlns:a16="http://schemas.microsoft.com/office/drawing/2014/main" id="{A3300A6E-F32D-1847-BFED-B52D88C45B73}"/>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15" name="Grupp 114">
              <a:extLst>
                <a:ext uri="{FF2B5EF4-FFF2-40B4-BE49-F238E27FC236}">
                  <a16:creationId xmlns:a16="http://schemas.microsoft.com/office/drawing/2014/main" id="{FB95587D-789F-A14F-AAE7-733EDE17EC28}"/>
                </a:ext>
              </a:extLst>
            </p:cNvPr>
            <p:cNvGrpSpPr>
              <a:grpSpLocks noChangeAspect="1"/>
            </p:cNvGrpSpPr>
            <p:nvPr/>
          </p:nvGrpSpPr>
          <p:grpSpPr>
            <a:xfrm>
              <a:off x="880067" y="443465"/>
              <a:ext cx="238707" cy="238781"/>
              <a:chOff x="2212991" y="4839051"/>
              <a:chExt cx="754419" cy="754653"/>
            </a:xfrm>
            <a:grpFill/>
          </p:grpSpPr>
          <p:sp>
            <p:nvSpPr>
              <p:cNvPr id="116" name="Rektangel 115">
                <a:extLst>
                  <a:ext uri="{FF2B5EF4-FFF2-40B4-BE49-F238E27FC236}">
                    <a16:creationId xmlns:a16="http://schemas.microsoft.com/office/drawing/2014/main" id="{8CCC32BA-B951-B44E-994E-2100A9FF4758}"/>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7" name="Rektangel 116">
                <a:extLst>
                  <a:ext uri="{FF2B5EF4-FFF2-40B4-BE49-F238E27FC236}">
                    <a16:creationId xmlns:a16="http://schemas.microsoft.com/office/drawing/2014/main" id="{D97F1B39-48A4-2E46-9768-0B90E568C4EE}"/>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8" name="Rektangel 117">
                <a:extLst>
                  <a:ext uri="{FF2B5EF4-FFF2-40B4-BE49-F238E27FC236}">
                    <a16:creationId xmlns:a16="http://schemas.microsoft.com/office/drawing/2014/main" id="{12A3FD9E-35FB-BD49-A860-BB81655E1ECC}"/>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9" name="Rektangel 118">
                <a:extLst>
                  <a:ext uri="{FF2B5EF4-FFF2-40B4-BE49-F238E27FC236}">
                    <a16:creationId xmlns:a16="http://schemas.microsoft.com/office/drawing/2014/main" id="{FBEFEA70-3766-B348-8721-C2B44FDBF487}"/>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0" name="Rektangel 119">
                <a:extLst>
                  <a:ext uri="{FF2B5EF4-FFF2-40B4-BE49-F238E27FC236}">
                    <a16:creationId xmlns:a16="http://schemas.microsoft.com/office/drawing/2014/main" id="{62B08844-0712-184E-886A-F01154F6EC58}"/>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1" name="Rektangel 120">
                <a:extLst>
                  <a:ext uri="{FF2B5EF4-FFF2-40B4-BE49-F238E27FC236}">
                    <a16:creationId xmlns:a16="http://schemas.microsoft.com/office/drawing/2014/main" id="{A995AD32-2192-1F4F-AE0B-7E6F521EA5B5}"/>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2" name="Rektangel 121">
                <a:extLst>
                  <a:ext uri="{FF2B5EF4-FFF2-40B4-BE49-F238E27FC236}">
                    <a16:creationId xmlns:a16="http://schemas.microsoft.com/office/drawing/2014/main" id="{5C438DEE-09C9-D944-88B0-B487A30B6441}"/>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3" name="Rektangel 122">
                <a:extLst>
                  <a:ext uri="{FF2B5EF4-FFF2-40B4-BE49-F238E27FC236}">
                    <a16:creationId xmlns:a16="http://schemas.microsoft.com/office/drawing/2014/main" id="{E6CE2605-A78A-4F41-9E5A-22D332C7A2C9}"/>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4" name="Rektangel 123">
                <a:extLst>
                  <a:ext uri="{FF2B5EF4-FFF2-40B4-BE49-F238E27FC236}">
                    <a16:creationId xmlns:a16="http://schemas.microsoft.com/office/drawing/2014/main" id="{0C830144-9FA8-B84E-974A-F8677E4FD8BA}"/>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pic>
        <p:nvPicPr>
          <p:cNvPr id="152" name="Bildobjekt 19">
            <a:extLst>
              <a:ext uri="{FF2B5EF4-FFF2-40B4-BE49-F238E27FC236}">
                <a16:creationId xmlns:a16="http://schemas.microsoft.com/office/drawing/2014/main" id="{824DB9BD-A298-6442-B174-7EC707EC3227}"/>
              </a:ext>
            </a:extLst>
          </p:cNvPr>
          <p:cNvPicPr>
            <a:picLocks noChangeAspect="1" noChangeArrowheads="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5225758" y="333780"/>
            <a:ext cx="1381125"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6855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2C2D5F-EA7C-6946-8E8C-7B84A7CCE148}"/>
              </a:ext>
            </a:extLst>
          </p:cNvPr>
          <p:cNvSpPr>
            <a:spLocks noGrp="1"/>
          </p:cNvSpPr>
          <p:nvPr>
            <p:ph type="title" hasCustomPrompt="1"/>
          </p:nvPr>
        </p:nvSpPr>
        <p:spPr>
          <a:xfrm>
            <a:off x="1069199" y="251752"/>
            <a:ext cx="5539563" cy="673874"/>
          </a:xfrm>
        </p:spPr>
        <p:txBody>
          <a:bodyPr/>
          <a:lstStyle>
            <a:lvl1pPr>
              <a:defRPr b="1"/>
            </a:lvl1pPr>
          </a:lstStyle>
          <a:p>
            <a:r>
              <a:rPr lang="sv-SE" dirty="0" err="1" smtClean="0"/>
              <a:t>Click</a:t>
            </a:r>
            <a:r>
              <a:rPr lang="sv-SE" dirty="0" smtClean="0"/>
              <a:t> to </a:t>
            </a:r>
            <a:r>
              <a:rPr lang="sv-SE" dirty="0" err="1" smtClean="0"/>
              <a:t>add</a:t>
            </a:r>
            <a:r>
              <a:rPr lang="sv-SE" dirty="0" smtClean="0"/>
              <a:t> </a:t>
            </a:r>
            <a:r>
              <a:rPr lang="sv-SE" dirty="0" err="1" smtClean="0"/>
              <a:t>title</a:t>
            </a:r>
            <a:endParaRPr lang="en-GB" dirty="0"/>
          </a:p>
        </p:txBody>
      </p:sp>
      <p:sp>
        <p:nvSpPr>
          <p:cNvPr id="4" name="Platshållare för datum 3">
            <a:extLst>
              <a:ext uri="{FF2B5EF4-FFF2-40B4-BE49-F238E27FC236}">
                <a16:creationId xmlns:a16="http://schemas.microsoft.com/office/drawing/2014/main" id="{142A2319-CD13-BE4D-9C63-5A9EBFDCEC17}"/>
              </a:ext>
            </a:extLst>
          </p:cNvPr>
          <p:cNvSpPr>
            <a:spLocks noGrp="1"/>
          </p:cNvSpPr>
          <p:nvPr>
            <p:ph type="dt" sz="half" idx="11"/>
          </p:nvPr>
        </p:nvSpPr>
        <p:spPr/>
        <p:txBody>
          <a:bodyPr/>
          <a:lstStyle/>
          <a:p>
            <a:fld id="{FB2CF90B-63BC-6544-9FB4-A72410329261}" type="datetime1">
              <a:rPr lang="sv-SE" smtClean="0"/>
              <a:t>2021-04-28</a:t>
            </a:fld>
            <a:endParaRPr lang="en-GB" dirty="0"/>
          </a:p>
        </p:txBody>
      </p:sp>
      <p:sp>
        <p:nvSpPr>
          <p:cNvPr id="5" name="Platshållare för bildnummer 4">
            <a:extLst>
              <a:ext uri="{FF2B5EF4-FFF2-40B4-BE49-F238E27FC236}">
                <a16:creationId xmlns:a16="http://schemas.microsoft.com/office/drawing/2014/main" id="{47540BA4-CF98-2846-8D40-8EA647BCD6B5}"/>
              </a:ext>
            </a:extLst>
          </p:cNvPr>
          <p:cNvSpPr>
            <a:spLocks noGrp="1"/>
          </p:cNvSpPr>
          <p:nvPr>
            <p:ph type="sldNum" sz="quarter" idx="12"/>
          </p:nvPr>
        </p:nvSpPr>
        <p:spPr/>
        <p:txBody>
          <a:bodyPr/>
          <a:lstStyle/>
          <a:p>
            <a:fld id="{C338348D-F2D3-AB47-AE2A-1D59B1E58D64}" type="slidenum">
              <a:rPr lang="en-GB" smtClean="0"/>
              <a:pPr/>
              <a:t>‹#›</a:t>
            </a:fld>
            <a:endParaRPr lang="en-GB"/>
          </a:p>
        </p:txBody>
      </p:sp>
      <p:sp>
        <p:nvSpPr>
          <p:cNvPr id="11" name="Platshållare för innehåll 10">
            <a:extLst>
              <a:ext uri="{FF2B5EF4-FFF2-40B4-BE49-F238E27FC236}">
                <a16:creationId xmlns:a16="http://schemas.microsoft.com/office/drawing/2014/main" id="{C55E1E5B-E1F9-C645-91AF-7753BF8D8EB5}"/>
              </a:ext>
            </a:extLst>
          </p:cNvPr>
          <p:cNvSpPr>
            <a:spLocks noGrp="1"/>
          </p:cNvSpPr>
          <p:nvPr>
            <p:ph sz="quarter" idx="13"/>
          </p:nvPr>
        </p:nvSpPr>
        <p:spPr>
          <a:xfrm>
            <a:off x="1069200" y="1112400"/>
            <a:ext cx="5540400" cy="3621600"/>
          </a:xfrm>
        </p:spPr>
        <p:txBody>
          <a:bodyPr/>
          <a:lstStyle>
            <a:lvl1pPr>
              <a:defRPr sz="1400"/>
            </a:lvl1pPr>
            <a:lvl2pPr>
              <a:defRPr sz="1200"/>
            </a:lvl2pPr>
            <a:lvl3pPr>
              <a:defRPr sz="1200"/>
            </a:lvl3pPr>
            <a:lvl4pPr>
              <a:defRPr sz="1000"/>
            </a:lvl4pPr>
            <a:lvl5pPr>
              <a:defRPr sz="10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583001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två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EF5597-77F0-434A-A2AB-0ACCE1CD79EB}"/>
              </a:ext>
            </a:extLst>
          </p:cNvPr>
          <p:cNvSpPr>
            <a:spLocks noGrp="1"/>
          </p:cNvSpPr>
          <p:nvPr userDrawn="1">
            <p:ph type="title" hasCustomPrompt="1"/>
          </p:nvPr>
        </p:nvSpPr>
        <p:spPr>
          <a:xfrm>
            <a:off x="1069199" y="252000"/>
            <a:ext cx="5539563" cy="673874"/>
          </a:xfrm>
        </p:spPr>
        <p:txBody>
          <a:bodyPr/>
          <a:lstStyle>
            <a:lvl1pPr>
              <a:defRPr b="1"/>
            </a:lvl1pPr>
          </a:lstStyle>
          <a:p>
            <a:r>
              <a:rPr lang="sv-SE" dirty="0" err="1" smtClean="0"/>
              <a:t>Click</a:t>
            </a:r>
            <a:r>
              <a:rPr lang="sv-SE" dirty="0" smtClean="0"/>
              <a:t> to </a:t>
            </a:r>
            <a:r>
              <a:rPr lang="sv-SE" dirty="0" err="1" smtClean="0"/>
              <a:t>add</a:t>
            </a:r>
            <a:r>
              <a:rPr lang="sv-SE" dirty="0" smtClean="0"/>
              <a:t> </a:t>
            </a:r>
            <a:r>
              <a:rPr lang="sv-SE" dirty="0" err="1" smtClean="0"/>
              <a:t>title</a:t>
            </a:r>
            <a:endParaRPr lang="en-GB" dirty="0"/>
          </a:p>
        </p:txBody>
      </p:sp>
      <p:sp>
        <p:nvSpPr>
          <p:cNvPr id="4" name="Platshållare för datum 3">
            <a:extLst>
              <a:ext uri="{FF2B5EF4-FFF2-40B4-BE49-F238E27FC236}">
                <a16:creationId xmlns:a16="http://schemas.microsoft.com/office/drawing/2014/main" id="{D89E2E86-DCB5-5D40-AAC1-7A916712E6F4}"/>
              </a:ext>
            </a:extLst>
          </p:cNvPr>
          <p:cNvSpPr>
            <a:spLocks noGrp="1"/>
          </p:cNvSpPr>
          <p:nvPr userDrawn="1">
            <p:ph type="dt" sz="half" idx="11"/>
          </p:nvPr>
        </p:nvSpPr>
        <p:spPr/>
        <p:txBody>
          <a:bodyPr/>
          <a:lstStyle/>
          <a:p>
            <a:fld id="{BAD82F0C-0E2A-5546-8972-AA94798A63F5}" type="datetime1">
              <a:rPr lang="sv-SE" smtClean="0"/>
              <a:t>2021-04-28</a:t>
            </a:fld>
            <a:endParaRPr lang="en-GB" dirty="0"/>
          </a:p>
        </p:txBody>
      </p:sp>
      <p:sp>
        <p:nvSpPr>
          <p:cNvPr id="5" name="Platshållare för bildnummer 4">
            <a:extLst>
              <a:ext uri="{FF2B5EF4-FFF2-40B4-BE49-F238E27FC236}">
                <a16:creationId xmlns:a16="http://schemas.microsoft.com/office/drawing/2014/main" id="{7C89D1DA-CF8E-0D44-9D15-51F737427C71}"/>
              </a:ext>
            </a:extLst>
          </p:cNvPr>
          <p:cNvSpPr>
            <a:spLocks noGrp="1"/>
          </p:cNvSpPr>
          <p:nvPr userDrawn="1">
            <p:ph type="sldNum" sz="quarter" idx="12"/>
          </p:nvPr>
        </p:nvSpPr>
        <p:spPr/>
        <p:txBody>
          <a:bodyPr/>
          <a:lstStyle/>
          <a:p>
            <a:fld id="{C338348D-F2D3-AB47-AE2A-1D59B1E58D64}" type="slidenum">
              <a:rPr lang="en-GB" smtClean="0"/>
              <a:pPr/>
              <a:t>‹#›</a:t>
            </a:fld>
            <a:endParaRPr lang="en-GB"/>
          </a:p>
        </p:txBody>
      </p:sp>
      <p:sp>
        <p:nvSpPr>
          <p:cNvPr id="7" name="Platshållare för innehåll 6">
            <a:extLst>
              <a:ext uri="{FF2B5EF4-FFF2-40B4-BE49-F238E27FC236}">
                <a16:creationId xmlns:a16="http://schemas.microsoft.com/office/drawing/2014/main" id="{6AD6011F-45DB-6648-8334-1B4DC6E8EA92}"/>
              </a:ext>
            </a:extLst>
          </p:cNvPr>
          <p:cNvSpPr>
            <a:spLocks noGrp="1"/>
          </p:cNvSpPr>
          <p:nvPr userDrawn="1">
            <p:ph sz="quarter" idx="13"/>
          </p:nvPr>
        </p:nvSpPr>
        <p:spPr>
          <a:xfrm>
            <a:off x="1080000" y="1116000"/>
            <a:ext cx="2718000" cy="3659200"/>
          </a:xfrm>
        </p:spPr>
        <p:txBody>
          <a:bodyPr/>
          <a:lstStyle>
            <a:lvl1pPr>
              <a:spcBef>
                <a:spcPts val="450"/>
              </a:spcBef>
              <a:defRPr sz="1200"/>
            </a:lvl1pPr>
            <a:lvl2pPr>
              <a:defRPr sz="1050"/>
            </a:lvl2pPr>
            <a:lvl3pPr>
              <a:defRPr sz="1050"/>
            </a:lvl3pPr>
            <a:lvl4pPr>
              <a:defRPr sz="900"/>
            </a:lvl4pPr>
            <a:lvl5pPr>
              <a:defRPr sz="9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Platshållare för innehåll 6">
            <a:extLst>
              <a:ext uri="{FF2B5EF4-FFF2-40B4-BE49-F238E27FC236}">
                <a16:creationId xmlns:a16="http://schemas.microsoft.com/office/drawing/2014/main" id="{E71BD36F-2D19-AD42-B3D6-3BC155EE33A5}"/>
              </a:ext>
            </a:extLst>
          </p:cNvPr>
          <p:cNvSpPr>
            <a:spLocks noGrp="1"/>
          </p:cNvSpPr>
          <p:nvPr userDrawn="1">
            <p:ph sz="quarter" idx="14"/>
          </p:nvPr>
        </p:nvSpPr>
        <p:spPr>
          <a:xfrm>
            <a:off x="3890762" y="1116000"/>
            <a:ext cx="2718000" cy="3659200"/>
          </a:xfrm>
        </p:spPr>
        <p:txBody>
          <a:bodyPr/>
          <a:lstStyle>
            <a:lvl1pPr>
              <a:spcBef>
                <a:spcPts val="450"/>
              </a:spcBef>
              <a:defRPr sz="1200"/>
            </a:lvl1pPr>
            <a:lvl2pPr>
              <a:defRPr sz="1050"/>
            </a:lvl2pPr>
            <a:lvl3pPr>
              <a:defRPr sz="1050"/>
            </a:lvl3pPr>
            <a:lvl4pPr>
              <a:defRPr sz="900"/>
            </a:lvl4pPr>
            <a:lvl5pPr>
              <a:defRPr sz="9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595337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underrubriker och två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EF5597-77F0-434A-A2AB-0ACCE1CD79EB}"/>
              </a:ext>
            </a:extLst>
          </p:cNvPr>
          <p:cNvSpPr>
            <a:spLocks noGrp="1"/>
          </p:cNvSpPr>
          <p:nvPr>
            <p:ph type="title" hasCustomPrompt="1"/>
          </p:nvPr>
        </p:nvSpPr>
        <p:spPr>
          <a:xfrm>
            <a:off x="1069200" y="251752"/>
            <a:ext cx="5540400" cy="673874"/>
          </a:xfrm>
        </p:spPr>
        <p:txBody>
          <a:bodyPr/>
          <a:lstStyle>
            <a:lvl1pPr>
              <a:defRPr b="1"/>
            </a:lvl1pPr>
          </a:lstStyle>
          <a:p>
            <a:r>
              <a:rPr lang="sv-SE" dirty="0" err="1" smtClean="0"/>
              <a:t>Click</a:t>
            </a:r>
            <a:r>
              <a:rPr lang="sv-SE" dirty="0" smtClean="0"/>
              <a:t> to </a:t>
            </a:r>
            <a:r>
              <a:rPr lang="sv-SE" dirty="0" err="1" smtClean="0"/>
              <a:t>add</a:t>
            </a:r>
            <a:r>
              <a:rPr lang="sv-SE" dirty="0" smtClean="0"/>
              <a:t> </a:t>
            </a:r>
            <a:r>
              <a:rPr lang="sv-SE" dirty="0" err="1" smtClean="0"/>
              <a:t>title</a:t>
            </a:r>
            <a:endParaRPr lang="en-GB" dirty="0"/>
          </a:p>
        </p:txBody>
      </p:sp>
      <p:sp>
        <p:nvSpPr>
          <p:cNvPr id="4" name="Platshållare för datum 3">
            <a:extLst>
              <a:ext uri="{FF2B5EF4-FFF2-40B4-BE49-F238E27FC236}">
                <a16:creationId xmlns:a16="http://schemas.microsoft.com/office/drawing/2014/main" id="{D89E2E86-DCB5-5D40-AAC1-7A916712E6F4}"/>
              </a:ext>
            </a:extLst>
          </p:cNvPr>
          <p:cNvSpPr>
            <a:spLocks noGrp="1"/>
          </p:cNvSpPr>
          <p:nvPr>
            <p:ph type="dt" sz="half" idx="11"/>
          </p:nvPr>
        </p:nvSpPr>
        <p:spPr/>
        <p:txBody>
          <a:bodyPr/>
          <a:lstStyle/>
          <a:p>
            <a:fld id="{A7A7FA62-242B-154F-BDED-F228A40489AE}" type="datetime1">
              <a:rPr lang="sv-SE" smtClean="0"/>
              <a:t>2021-04-28</a:t>
            </a:fld>
            <a:endParaRPr lang="en-GB" dirty="0"/>
          </a:p>
        </p:txBody>
      </p:sp>
      <p:sp>
        <p:nvSpPr>
          <p:cNvPr id="5" name="Platshållare för bildnummer 4">
            <a:extLst>
              <a:ext uri="{FF2B5EF4-FFF2-40B4-BE49-F238E27FC236}">
                <a16:creationId xmlns:a16="http://schemas.microsoft.com/office/drawing/2014/main" id="{7C89D1DA-CF8E-0D44-9D15-51F737427C71}"/>
              </a:ext>
            </a:extLst>
          </p:cNvPr>
          <p:cNvSpPr>
            <a:spLocks noGrp="1"/>
          </p:cNvSpPr>
          <p:nvPr>
            <p:ph type="sldNum" sz="quarter" idx="12"/>
          </p:nvPr>
        </p:nvSpPr>
        <p:spPr/>
        <p:txBody>
          <a:bodyPr/>
          <a:lstStyle/>
          <a:p>
            <a:fld id="{C338348D-F2D3-AB47-AE2A-1D59B1E58D64}" type="slidenum">
              <a:rPr lang="en-GB" smtClean="0"/>
              <a:pPr/>
              <a:t>‹#›</a:t>
            </a:fld>
            <a:endParaRPr lang="en-GB"/>
          </a:p>
        </p:txBody>
      </p:sp>
      <p:sp>
        <p:nvSpPr>
          <p:cNvPr id="7" name="Platshållare för innehåll 6">
            <a:extLst>
              <a:ext uri="{FF2B5EF4-FFF2-40B4-BE49-F238E27FC236}">
                <a16:creationId xmlns:a16="http://schemas.microsoft.com/office/drawing/2014/main" id="{6AD6011F-45DB-6648-8334-1B4DC6E8EA92}"/>
              </a:ext>
            </a:extLst>
          </p:cNvPr>
          <p:cNvSpPr>
            <a:spLocks noGrp="1"/>
          </p:cNvSpPr>
          <p:nvPr>
            <p:ph sz="quarter" idx="13" hasCustomPrompt="1"/>
          </p:nvPr>
        </p:nvSpPr>
        <p:spPr>
          <a:xfrm>
            <a:off x="1080000" y="1458000"/>
            <a:ext cx="2718000" cy="3266400"/>
          </a:xfrm>
        </p:spPr>
        <p:txBody>
          <a:bodyPr/>
          <a:lstStyle>
            <a:lvl1pPr>
              <a:spcBef>
                <a:spcPts val="450"/>
              </a:spcBef>
              <a:defRPr sz="1200" baseline="0"/>
            </a:lvl1pPr>
            <a:lvl2pPr>
              <a:defRPr sz="1050"/>
            </a:lvl2pPr>
            <a:lvl3pPr>
              <a:defRPr sz="1050"/>
            </a:lvl3pPr>
            <a:lvl4pPr>
              <a:defRPr sz="900"/>
            </a:lvl4pPr>
            <a:lvl5pPr>
              <a:defRPr sz="900"/>
            </a:lvl5pPr>
          </a:lstStyle>
          <a:p>
            <a:pPr lvl="0"/>
            <a:r>
              <a:rPr lang="sv-SE" dirty="0" err="1" smtClean="0"/>
              <a:t>Click</a:t>
            </a:r>
            <a:r>
              <a:rPr lang="sv-SE" dirty="0" smtClean="0"/>
              <a:t> to </a:t>
            </a:r>
            <a:r>
              <a:rPr lang="sv-SE" dirty="0" err="1" smtClean="0"/>
              <a:t>add</a:t>
            </a:r>
            <a:r>
              <a:rPr lang="sv-SE" dirty="0" smtClean="0"/>
              <a:t> text</a:t>
            </a:r>
            <a:endParaRPr lang="en-GB" dirty="0"/>
          </a:p>
        </p:txBody>
      </p:sp>
      <p:sp>
        <p:nvSpPr>
          <p:cNvPr id="8" name="Platshållare för innehåll 6">
            <a:extLst>
              <a:ext uri="{FF2B5EF4-FFF2-40B4-BE49-F238E27FC236}">
                <a16:creationId xmlns:a16="http://schemas.microsoft.com/office/drawing/2014/main" id="{E71BD36F-2D19-AD42-B3D6-3BC155EE33A5}"/>
              </a:ext>
            </a:extLst>
          </p:cNvPr>
          <p:cNvSpPr>
            <a:spLocks noGrp="1"/>
          </p:cNvSpPr>
          <p:nvPr>
            <p:ph sz="quarter" idx="14" hasCustomPrompt="1"/>
          </p:nvPr>
        </p:nvSpPr>
        <p:spPr>
          <a:xfrm>
            <a:off x="3890762" y="1458000"/>
            <a:ext cx="2718000" cy="3266400"/>
          </a:xfrm>
        </p:spPr>
        <p:txBody>
          <a:bodyPr/>
          <a:lstStyle>
            <a:lvl1pPr>
              <a:spcBef>
                <a:spcPts val="450"/>
              </a:spcBef>
              <a:defRPr sz="1200"/>
            </a:lvl1pPr>
            <a:lvl2pPr>
              <a:defRPr sz="1050"/>
            </a:lvl2pPr>
            <a:lvl3pPr>
              <a:defRPr sz="1050"/>
            </a:lvl3pPr>
            <a:lvl4pPr>
              <a:defRPr sz="900"/>
            </a:lvl4pPr>
            <a:lvl5pPr>
              <a:defRPr sz="900"/>
            </a:lvl5pPr>
          </a:lstStyle>
          <a:p>
            <a:pPr lvl="0"/>
            <a:r>
              <a:rPr lang="sv-SE" dirty="0" err="1" smtClean="0"/>
              <a:t>Click</a:t>
            </a:r>
            <a:r>
              <a:rPr lang="sv-SE" dirty="0" smtClean="0"/>
              <a:t> to </a:t>
            </a:r>
            <a:r>
              <a:rPr lang="sv-SE" dirty="0" err="1" smtClean="0"/>
              <a:t>add</a:t>
            </a:r>
            <a:r>
              <a:rPr lang="sv-SE" dirty="0" smtClean="0"/>
              <a:t> text</a:t>
            </a:r>
            <a:endParaRPr lang="en-GB" dirty="0"/>
          </a:p>
        </p:txBody>
      </p:sp>
      <p:sp>
        <p:nvSpPr>
          <p:cNvPr id="9" name="Platshållare för text 2">
            <a:extLst>
              <a:ext uri="{FF2B5EF4-FFF2-40B4-BE49-F238E27FC236}">
                <a16:creationId xmlns:a16="http://schemas.microsoft.com/office/drawing/2014/main" id="{5036AF80-4CD2-454D-A2BD-8376F1D80549}"/>
              </a:ext>
            </a:extLst>
          </p:cNvPr>
          <p:cNvSpPr>
            <a:spLocks noGrp="1"/>
          </p:cNvSpPr>
          <p:nvPr>
            <p:ph type="body" idx="1" hasCustomPrompt="1"/>
          </p:nvPr>
        </p:nvSpPr>
        <p:spPr>
          <a:xfrm>
            <a:off x="1080000" y="1051200"/>
            <a:ext cx="2718000" cy="327722"/>
          </a:xfrm>
        </p:spPr>
        <p:txBody>
          <a:bodyPr anchor="b">
            <a:noAutofit/>
          </a:bodyPr>
          <a:lstStyle>
            <a:lvl1pPr marL="0" indent="0">
              <a:buNone/>
              <a:defRPr sz="1600" b="0"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dirty="0" err="1" smtClean="0"/>
              <a:t>Click</a:t>
            </a:r>
            <a:r>
              <a:rPr lang="sv-SE" dirty="0" smtClean="0"/>
              <a:t> to </a:t>
            </a:r>
            <a:r>
              <a:rPr lang="sv-SE" dirty="0" err="1" smtClean="0"/>
              <a:t>add</a:t>
            </a:r>
            <a:r>
              <a:rPr lang="sv-SE" dirty="0" smtClean="0"/>
              <a:t> </a:t>
            </a:r>
            <a:r>
              <a:rPr lang="sv-SE" dirty="0" err="1" smtClean="0"/>
              <a:t>title</a:t>
            </a:r>
            <a:endParaRPr lang="sv-SE" dirty="0"/>
          </a:p>
        </p:txBody>
      </p:sp>
      <p:sp>
        <p:nvSpPr>
          <p:cNvPr id="10" name="Platshållare för text 4">
            <a:extLst>
              <a:ext uri="{FF2B5EF4-FFF2-40B4-BE49-F238E27FC236}">
                <a16:creationId xmlns:a16="http://schemas.microsoft.com/office/drawing/2014/main" id="{BD1EFFC8-506E-5A4A-B12B-1ED4D1958FC5}"/>
              </a:ext>
            </a:extLst>
          </p:cNvPr>
          <p:cNvSpPr>
            <a:spLocks noGrp="1"/>
          </p:cNvSpPr>
          <p:nvPr>
            <p:ph type="body" sz="quarter" idx="3" hasCustomPrompt="1"/>
          </p:nvPr>
        </p:nvSpPr>
        <p:spPr>
          <a:xfrm>
            <a:off x="3890762" y="1051200"/>
            <a:ext cx="2718000" cy="327722"/>
          </a:xfrm>
        </p:spPr>
        <p:txBody>
          <a:bodyPr anchor="b">
            <a:noAutofit/>
          </a:bodyPr>
          <a:lstStyle>
            <a:lvl1pPr marL="0" indent="0">
              <a:buNone/>
              <a:defRPr sz="16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dirty="0" err="1" smtClean="0"/>
              <a:t>Click</a:t>
            </a:r>
            <a:r>
              <a:rPr lang="sv-SE" dirty="0" smtClean="0"/>
              <a:t> to </a:t>
            </a:r>
            <a:r>
              <a:rPr lang="sv-SE" dirty="0" err="1" smtClean="0"/>
              <a:t>add</a:t>
            </a:r>
            <a:r>
              <a:rPr lang="sv-SE" dirty="0" smtClean="0"/>
              <a:t> </a:t>
            </a:r>
            <a:r>
              <a:rPr lang="sv-SE" dirty="0" err="1" smtClean="0"/>
              <a:t>title</a:t>
            </a:r>
            <a:endParaRPr lang="sv-SE" dirty="0"/>
          </a:p>
        </p:txBody>
      </p:sp>
    </p:spTree>
    <p:extLst>
      <p:ext uri="{BB962C8B-B14F-4D97-AF65-F5344CB8AC3E}">
        <p14:creationId xmlns:p14="http://schemas.microsoft.com/office/powerpoint/2010/main" val="2559558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9213F7-29AE-3348-BA14-276452F17522}"/>
              </a:ext>
            </a:extLst>
          </p:cNvPr>
          <p:cNvSpPr>
            <a:spLocks noGrp="1"/>
          </p:cNvSpPr>
          <p:nvPr>
            <p:ph type="title" hasCustomPrompt="1"/>
          </p:nvPr>
        </p:nvSpPr>
        <p:spPr>
          <a:xfrm>
            <a:off x="1069200" y="251752"/>
            <a:ext cx="5540400" cy="673874"/>
          </a:xfrm>
        </p:spPr>
        <p:txBody>
          <a:bodyPr/>
          <a:lstStyle>
            <a:lvl1pPr>
              <a:defRPr b="1"/>
            </a:lvl1pPr>
          </a:lstStyle>
          <a:p>
            <a:r>
              <a:rPr lang="sv-SE" dirty="0" err="1" smtClean="0"/>
              <a:t>Click</a:t>
            </a:r>
            <a:r>
              <a:rPr lang="sv-SE" dirty="0" smtClean="0"/>
              <a:t> to </a:t>
            </a:r>
            <a:r>
              <a:rPr lang="sv-SE" dirty="0" err="1" smtClean="0"/>
              <a:t>add</a:t>
            </a:r>
            <a:r>
              <a:rPr lang="sv-SE" dirty="0" smtClean="0"/>
              <a:t> </a:t>
            </a:r>
            <a:r>
              <a:rPr lang="sv-SE" dirty="0" err="1" smtClean="0"/>
              <a:t>title</a:t>
            </a:r>
            <a:endParaRPr lang="en-GB" dirty="0"/>
          </a:p>
        </p:txBody>
      </p:sp>
      <p:sp>
        <p:nvSpPr>
          <p:cNvPr id="4" name="Platshållare för datum 3">
            <a:extLst>
              <a:ext uri="{FF2B5EF4-FFF2-40B4-BE49-F238E27FC236}">
                <a16:creationId xmlns:a16="http://schemas.microsoft.com/office/drawing/2014/main" id="{DEE58744-88EE-9F48-B53F-195692071B89}"/>
              </a:ext>
            </a:extLst>
          </p:cNvPr>
          <p:cNvSpPr>
            <a:spLocks noGrp="1"/>
          </p:cNvSpPr>
          <p:nvPr>
            <p:ph type="dt" sz="half" idx="11"/>
          </p:nvPr>
        </p:nvSpPr>
        <p:spPr/>
        <p:txBody>
          <a:bodyPr/>
          <a:lstStyle/>
          <a:p>
            <a:fld id="{0D45677C-6021-4B4B-8D00-4AA6DB0D4902}" type="datetime1">
              <a:rPr lang="sv-SE" smtClean="0"/>
              <a:t>2021-04-28</a:t>
            </a:fld>
            <a:endParaRPr lang="en-GB" dirty="0"/>
          </a:p>
        </p:txBody>
      </p:sp>
      <p:sp>
        <p:nvSpPr>
          <p:cNvPr id="5" name="Platshållare för bildnummer 4">
            <a:extLst>
              <a:ext uri="{FF2B5EF4-FFF2-40B4-BE49-F238E27FC236}">
                <a16:creationId xmlns:a16="http://schemas.microsoft.com/office/drawing/2014/main" id="{12052B00-675E-0049-A5DB-D785D6290EF5}"/>
              </a:ext>
            </a:extLst>
          </p:cNvPr>
          <p:cNvSpPr>
            <a:spLocks noGrp="1"/>
          </p:cNvSpPr>
          <p:nvPr>
            <p:ph type="sldNum" sz="quarter" idx="12"/>
          </p:nvPr>
        </p:nvSpPr>
        <p:spPr/>
        <p:txBody>
          <a:bodyPr/>
          <a:lstStyle/>
          <a:p>
            <a:fld id="{C338348D-F2D3-AB47-AE2A-1D59B1E58D64}" type="slidenum">
              <a:rPr lang="en-GB" smtClean="0"/>
              <a:pPr/>
              <a:t>‹#›</a:t>
            </a:fld>
            <a:endParaRPr lang="en-GB"/>
          </a:p>
        </p:txBody>
      </p:sp>
      <p:sp>
        <p:nvSpPr>
          <p:cNvPr id="7" name="Platshållare för bild 6">
            <a:extLst>
              <a:ext uri="{FF2B5EF4-FFF2-40B4-BE49-F238E27FC236}">
                <a16:creationId xmlns:a16="http://schemas.microsoft.com/office/drawing/2014/main" id="{4CD2FD66-7FAA-AE47-8A10-92EF24064E28}"/>
              </a:ext>
            </a:extLst>
          </p:cNvPr>
          <p:cNvSpPr>
            <a:spLocks noGrp="1"/>
          </p:cNvSpPr>
          <p:nvPr>
            <p:ph type="pic" sz="quarter" idx="13"/>
          </p:nvPr>
        </p:nvSpPr>
        <p:spPr>
          <a:xfrm>
            <a:off x="250826" y="1182688"/>
            <a:ext cx="6356350" cy="3541712"/>
          </a:xfrm>
        </p:spPr>
        <p:txBody>
          <a:bodyPr/>
          <a:lstStyle>
            <a:lvl1pPr marL="0" indent="0">
              <a:buNone/>
              <a:defRPr/>
            </a:lvl1pPr>
          </a:lstStyle>
          <a:p>
            <a:r>
              <a:rPr lang="en-US" smtClean="0"/>
              <a:t>Click icon to add picture</a:t>
            </a:r>
            <a:endParaRPr lang="en-GB" dirty="0"/>
          </a:p>
        </p:txBody>
      </p:sp>
    </p:spTree>
    <p:extLst>
      <p:ext uri="{BB962C8B-B14F-4D97-AF65-F5344CB8AC3E}">
        <p14:creationId xmlns:p14="http://schemas.microsoft.com/office/powerpoint/2010/main" val="3517774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två bild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9213F7-29AE-3348-BA14-276452F17522}"/>
              </a:ext>
            </a:extLst>
          </p:cNvPr>
          <p:cNvSpPr>
            <a:spLocks noGrp="1"/>
          </p:cNvSpPr>
          <p:nvPr>
            <p:ph type="title" hasCustomPrompt="1"/>
          </p:nvPr>
        </p:nvSpPr>
        <p:spPr>
          <a:xfrm>
            <a:off x="1069199" y="251752"/>
            <a:ext cx="5539563" cy="673874"/>
          </a:xfrm>
        </p:spPr>
        <p:txBody>
          <a:bodyPr/>
          <a:lstStyle>
            <a:lvl1pPr>
              <a:defRPr b="1" baseline="0"/>
            </a:lvl1pPr>
          </a:lstStyle>
          <a:p>
            <a:r>
              <a:rPr lang="sv-SE" dirty="0" err="1" smtClean="0"/>
              <a:t>Click</a:t>
            </a:r>
            <a:r>
              <a:rPr lang="sv-SE" dirty="0" smtClean="0"/>
              <a:t> to </a:t>
            </a:r>
            <a:r>
              <a:rPr lang="sv-SE" dirty="0" err="1" smtClean="0"/>
              <a:t>add</a:t>
            </a:r>
            <a:r>
              <a:rPr lang="sv-SE" dirty="0" smtClean="0"/>
              <a:t> </a:t>
            </a:r>
            <a:r>
              <a:rPr lang="sv-SE" dirty="0" err="1" smtClean="0"/>
              <a:t>title</a:t>
            </a:r>
            <a:endParaRPr lang="en-GB" dirty="0"/>
          </a:p>
        </p:txBody>
      </p:sp>
      <p:sp>
        <p:nvSpPr>
          <p:cNvPr id="4" name="Platshållare för datum 3">
            <a:extLst>
              <a:ext uri="{FF2B5EF4-FFF2-40B4-BE49-F238E27FC236}">
                <a16:creationId xmlns:a16="http://schemas.microsoft.com/office/drawing/2014/main" id="{DEE58744-88EE-9F48-B53F-195692071B89}"/>
              </a:ext>
            </a:extLst>
          </p:cNvPr>
          <p:cNvSpPr>
            <a:spLocks noGrp="1"/>
          </p:cNvSpPr>
          <p:nvPr>
            <p:ph type="dt" sz="half" idx="11"/>
          </p:nvPr>
        </p:nvSpPr>
        <p:spPr/>
        <p:txBody>
          <a:bodyPr/>
          <a:lstStyle/>
          <a:p>
            <a:fld id="{141755ED-D54E-694B-A391-7B1A4BC3BA77}" type="datetime1">
              <a:rPr lang="sv-SE" smtClean="0"/>
              <a:t>2021-04-28</a:t>
            </a:fld>
            <a:endParaRPr lang="en-GB" dirty="0"/>
          </a:p>
        </p:txBody>
      </p:sp>
      <p:sp>
        <p:nvSpPr>
          <p:cNvPr id="5" name="Platshållare för bildnummer 4">
            <a:extLst>
              <a:ext uri="{FF2B5EF4-FFF2-40B4-BE49-F238E27FC236}">
                <a16:creationId xmlns:a16="http://schemas.microsoft.com/office/drawing/2014/main" id="{12052B00-675E-0049-A5DB-D785D6290EF5}"/>
              </a:ext>
            </a:extLst>
          </p:cNvPr>
          <p:cNvSpPr>
            <a:spLocks noGrp="1"/>
          </p:cNvSpPr>
          <p:nvPr>
            <p:ph type="sldNum" sz="quarter" idx="12"/>
          </p:nvPr>
        </p:nvSpPr>
        <p:spPr/>
        <p:txBody>
          <a:bodyPr/>
          <a:lstStyle/>
          <a:p>
            <a:fld id="{C338348D-F2D3-AB47-AE2A-1D59B1E58D64}" type="slidenum">
              <a:rPr lang="en-GB" smtClean="0"/>
              <a:pPr/>
              <a:t>‹#›</a:t>
            </a:fld>
            <a:endParaRPr lang="en-GB"/>
          </a:p>
        </p:txBody>
      </p:sp>
      <p:sp>
        <p:nvSpPr>
          <p:cNvPr id="7" name="Platshållare för bild 6">
            <a:extLst>
              <a:ext uri="{FF2B5EF4-FFF2-40B4-BE49-F238E27FC236}">
                <a16:creationId xmlns:a16="http://schemas.microsoft.com/office/drawing/2014/main" id="{4CD2FD66-7FAA-AE47-8A10-92EF24064E28}"/>
              </a:ext>
            </a:extLst>
          </p:cNvPr>
          <p:cNvSpPr>
            <a:spLocks noGrp="1"/>
          </p:cNvSpPr>
          <p:nvPr>
            <p:ph type="pic" sz="quarter" idx="13"/>
          </p:nvPr>
        </p:nvSpPr>
        <p:spPr>
          <a:xfrm>
            <a:off x="249237" y="1183342"/>
            <a:ext cx="3132000" cy="3541058"/>
          </a:xfrm>
        </p:spPr>
        <p:txBody>
          <a:bodyPr/>
          <a:lstStyle>
            <a:lvl1pPr marL="0" indent="0">
              <a:buNone/>
              <a:defRPr/>
            </a:lvl1pPr>
          </a:lstStyle>
          <a:p>
            <a:r>
              <a:rPr lang="en-US" smtClean="0"/>
              <a:t>Click icon to add picture</a:t>
            </a:r>
            <a:endParaRPr lang="en-GB" dirty="0"/>
          </a:p>
        </p:txBody>
      </p:sp>
      <p:sp>
        <p:nvSpPr>
          <p:cNvPr id="8" name="Platshållare för bild 6">
            <a:extLst>
              <a:ext uri="{FF2B5EF4-FFF2-40B4-BE49-F238E27FC236}">
                <a16:creationId xmlns:a16="http://schemas.microsoft.com/office/drawing/2014/main" id="{F471D766-023C-E042-B60C-5AA70DCA1212}"/>
              </a:ext>
            </a:extLst>
          </p:cNvPr>
          <p:cNvSpPr>
            <a:spLocks noGrp="1"/>
          </p:cNvSpPr>
          <p:nvPr>
            <p:ph type="pic" sz="quarter" idx="14"/>
          </p:nvPr>
        </p:nvSpPr>
        <p:spPr>
          <a:xfrm>
            <a:off x="3476762" y="1183342"/>
            <a:ext cx="3132000" cy="3541058"/>
          </a:xfrm>
        </p:spPr>
        <p:txBody>
          <a:bodyPr/>
          <a:lstStyle>
            <a:lvl1pPr marL="0" indent="0">
              <a:buNone/>
              <a:defRPr/>
            </a:lvl1pPr>
          </a:lstStyle>
          <a:p>
            <a:r>
              <a:rPr lang="en-US" smtClean="0"/>
              <a:t>Click icon to add picture</a:t>
            </a:r>
            <a:endParaRPr lang="en-GB" dirty="0"/>
          </a:p>
        </p:txBody>
      </p:sp>
    </p:spTree>
    <p:extLst>
      <p:ext uri="{BB962C8B-B14F-4D97-AF65-F5344CB8AC3E}">
        <p14:creationId xmlns:p14="http://schemas.microsoft.com/office/powerpoint/2010/main" val="1901281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6286D3-8649-524C-AC90-FF2F69102F70}"/>
              </a:ext>
            </a:extLst>
          </p:cNvPr>
          <p:cNvSpPr>
            <a:spLocks noGrp="1"/>
          </p:cNvSpPr>
          <p:nvPr>
            <p:ph type="title" hasCustomPrompt="1"/>
          </p:nvPr>
        </p:nvSpPr>
        <p:spPr>
          <a:xfrm>
            <a:off x="1069200" y="251752"/>
            <a:ext cx="5204600" cy="673874"/>
          </a:xfrm>
        </p:spPr>
        <p:txBody>
          <a:bodyPr/>
          <a:lstStyle>
            <a:lvl1pPr>
              <a:defRPr b="1"/>
            </a:lvl1pPr>
          </a:lstStyle>
          <a:p>
            <a:r>
              <a:rPr lang="sv-SE" dirty="0" err="1" smtClean="0"/>
              <a:t>Click</a:t>
            </a:r>
            <a:r>
              <a:rPr lang="sv-SE" dirty="0" smtClean="0"/>
              <a:t> to </a:t>
            </a:r>
            <a:r>
              <a:rPr lang="sv-SE" dirty="0" err="1" smtClean="0"/>
              <a:t>add</a:t>
            </a:r>
            <a:r>
              <a:rPr lang="sv-SE" dirty="0" smtClean="0"/>
              <a:t> </a:t>
            </a:r>
            <a:r>
              <a:rPr lang="sv-SE" dirty="0" err="1" smtClean="0"/>
              <a:t>title</a:t>
            </a:r>
            <a:endParaRPr lang="en-GB" dirty="0"/>
          </a:p>
        </p:txBody>
      </p:sp>
      <p:sp>
        <p:nvSpPr>
          <p:cNvPr id="4" name="Platshållare för datum 3">
            <a:extLst>
              <a:ext uri="{FF2B5EF4-FFF2-40B4-BE49-F238E27FC236}">
                <a16:creationId xmlns:a16="http://schemas.microsoft.com/office/drawing/2014/main" id="{EE417B25-3466-4D4E-9932-2BC6E1D868B5}"/>
              </a:ext>
            </a:extLst>
          </p:cNvPr>
          <p:cNvSpPr>
            <a:spLocks noGrp="1"/>
          </p:cNvSpPr>
          <p:nvPr>
            <p:ph type="dt" sz="half" idx="11"/>
          </p:nvPr>
        </p:nvSpPr>
        <p:spPr/>
        <p:txBody>
          <a:bodyPr/>
          <a:lstStyle/>
          <a:p>
            <a:fld id="{C55EB1E9-4E18-5549-8E17-04A05D374244}" type="datetime1">
              <a:rPr lang="sv-SE" smtClean="0"/>
              <a:t>2021-04-28</a:t>
            </a:fld>
            <a:endParaRPr lang="en-GB" dirty="0"/>
          </a:p>
        </p:txBody>
      </p:sp>
      <p:sp>
        <p:nvSpPr>
          <p:cNvPr id="5" name="Platshållare för bildnummer 4">
            <a:extLst>
              <a:ext uri="{FF2B5EF4-FFF2-40B4-BE49-F238E27FC236}">
                <a16:creationId xmlns:a16="http://schemas.microsoft.com/office/drawing/2014/main" id="{31573EF2-0F29-FC4E-8D8C-6C9A6BED7D41}"/>
              </a:ext>
            </a:extLst>
          </p:cNvPr>
          <p:cNvSpPr>
            <a:spLocks noGrp="1"/>
          </p:cNvSpPr>
          <p:nvPr>
            <p:ph type="sldNum" sz="quarter" idx="12"/>
          </p:nvPr>
        </p:nvSpPr>
        <p:spPr/>
        <p:txBody>
          <a:bodyPr/>
          <a:lstStyle/>
          <a:p>
            <a:fld id="{C338348D-F2D3-AB47-AE2A-1D59B1E58D64}" type="slidenum">
              <a:rPr lang="en-GB" smtClean="0"/>
              <a:pPr/>
              <a:t>‹#›</a:t>
            </a:fld>
            <a:endParaRPr lang="en-GB"/>
          </a:p>
        </p:txBody>
      </p:sp>
    </p:spTree>
    <p:extLst>
      <p:ext uri="{BB962C8B-B14F-4D97-AF65-F5344CB8AC3E}">
        <p14:creationId xmlns:p14="http://schemas.microsoft.com/office/powerpoint/2010/main" val="1477115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Rak 8">
            <a:extLst>
              <a:ext uri="{FF2B5EF4-FFF2-40B4-BE49-F238E27FC236}">
                <a16:creationId xmlns:a16="http://schemas.microsoft.com/office/drawing/2014/main" id="{35A3ADBA-25A7-C947-B502-691111D0D9E5}"/>
              </a:ext>
            </a:extLst>
          </p:cNvPr>
          <p:cNvCxnSpPr>
            <a:cxnSpLocks/>
          </p:cNvCxnSpPr>
          <p:nvPr/>
        </p:nvCxnSpPr>
        <p:spPr>
          <a:xfrm>
            <a:off x="250825" y="4891747"/>
            <a:ext cx="63579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Platshållare för rubrik 1">
            <a:extLst>
              <a:ext uri="{FF2B5EF4-FFF2-40B4-BE49-F238E27FC236}">
                <a16:creationId xmlns:a16="http://schemas.microsoft.com/office/drawing/2014/main" id="{785D31C7-D918-594B-BEA4-908A2623180A}"/>
              </a:ext>
            </a:extLst>
          </p:cNvPr>
          <p:cNvSpPr>
            <a:spLocks noGrp="1"/>
          </p:cNvSpPr>
          <p:nvPr>
            <p:ph type="title"/>
          </p:nvPr>
        </p:nvSpPr>
        <p:spPr>
          <a:xfrm>
            <a:off x="1069199" y="251752"/>
            <a:ext cx="5539563" cy="673874"/>
          </a:xfrm>
          <a:prstGeom prst="rect">
            <a:avLst/>
          </a:prstGeom>
        </p:spPr>
        <p:txBody>
          <a:bodyPr vert="horz" lIns="91440" tIns="45720" rIns="91440" bIns="45720" rtlCol="0" anchor="ctr">
            <a:noAutofit/>
          </a:bodyPr>
          <a:lstStyle/>
          <a:p>
            <a:r>
              <a:rPr lang="sv-SE" dirty="0"/>
              <a:t>Klicka här för att ändra mall för rubrikformat</a:t>
            </a:r>
            <a:endParaRPr lang="en-GB" dirty="0"/>
          </a:p>
        </p:txBody>
      </p:sp>
      <p:sp>
        <p:nvSpPr>
          <p:cNvPr id="3" name="Platshållare för text 2">
            <a:extLst>
              <a:ext uri="{FF2B5EF4-FFF2-40B4-BE49-F238E27FC236}">
                <a16:creationId xmlns:a16="http://schemas.microsoft.com/office/drawing/2014/main" id="{376CF093-1E8D-FF4F-B3C9-72A2B0815CB3}"/>
              </a:ext>
            </a:extLst>
          </p:cNvPr>
          <p:cNvSpPr>
            <a:spLocks noGrp="1"/>
          </p:cNvSpPr>
          <p:nvPr>
            <p:ph type="body" idx="1"/>
          </p:nvPr>
        </p:nvSpPr>
        <p:spPr>
          <a:xfrm>
            <a:off x="1069200" y="1112400"/>
            <a:ext cx="5539562" cy="3619938"/>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5" name="Platshållare för datum 4">
            <a:extLst>
              <a:ext uri="{FF2B5EF4-FFF2-40B4-BE49-F238E27FC236}">
                <a16:creationId xmlns:a16="http://schemas.microsoft.com/office/drawing/2014/main" id="{97E4CD63-A723-E743-A7FA-6B31200F61CF}"/>
              </a:ext>
            </a:extLst>
          </p:cNvPr>
          <p:cNvSpPr>
            <a:spLocks noGrp="1"/>
          </p:cNvSpPr>
          <p:nvPr>
            <p:ph type="dt" sz="half" idx="2"/>
          </p:nvPr>
        </p:nvSpPr>
        <p:spPr>
          <a:xfrm>
            <a:off x="260284" y="4949520"/>
            <a:ext cx="1543050" cy="117474"/>
          </a:xfrm>
          <a:prstGeom prst="rect">
            <a:avLst/>
          </a:prstGeom>
        </p:spPr>
        <p:txBody>
          <a:bodyPr vert="horz" wrap="none" lIns="0" tIns="0" rIns="0" bIns="0" rtlCol="0" anchor="ctr"/>
          <a:lstStyle>
            <a:lvl1pPr algn="l">
              <a:defRPr sz="600">
                <a:solidFill>
                  <a:srgbClr val="848489"/>
                </a:solidFill>
              </a:defRPr>
            </a:lvl1pPr>
          </a:lstStyle>
          <a:p>
            <a:fld id="{832A3DEB-92BA-404E-9210-96F4218B7138}" type="datetime1">
              <a:rPr lang="sv-SE" smtClean="0"/>
              <a:pPr/>
              <a:t>2021-04-28</a:t>
            </a:fld>
            <a:endParaRPr lang="en-GB" dirty="0"/>
          </a:p>
        </p:txBody>
      </p:sp>
      <p:sp>
        <p:nvSpPr>
          <p:cNvPr id="6" name="Platshållare för bildnummer 5">
            <a:extLst>
              <a:ext uri="{FF2B5EF4-FFF2-40B4-BE49-F238E27FC236}">
                <a16:creationId xmlns:a16="http://schemas.microsoft.com/office/drawing/2014/main" id="{3844A7B9-8441-734E-B26B-9C9C5C04B442}"/>
              </a:ext>
            </a:extLst>
          </p:cNvPr>
          <p:cNvSpPr>
            <a:spLocks noGrp="1"/>
          </p:cNvSpPr>
          <p:nvPr>
            <p:ph type="sldNum" sz="quarter" idx="4"/>
          </p:nvPr>
        </p:nvSpPr>
        <p:spPr>
          <a:xfrm>
            <a:off x="5065713" y="4949520"/>
            <a:ext cx="1543050" cy="117474"/>
          </a:xfrm>
          <a:prstGeom prst="rect">
            <a:avLst/>
          </a:prstGeom>
        </p:spPr>
        <p:txBody>
          <a:bodyPr vert="horz" wrap="none" lIns="0" tIns="0" rIns="0" bIns="0" rtlCol="0" anchor="ctr"/>
          <a:lstStyle>
            <a:lvl1pPr algn="r">
              <a:defRPr sz="600">
                <a:solidFill>
                  <a:srgbClr val="848489"/>
                </a:solidFill>
              </a:defRPr>
            </a:lvl1pPr>
          </a:lstStyle>
          <a:p>
            <a:fld id="{C338348D-F2D3-AB47-AE2A-1D59B1E58D64}" type="slidenum">
              <a:rPr lang="en-GB" smtClean="0"/>
              <a:pPr/>
              <a:t>‹#›</a:t>
            </a:fld>
            <a:endParaRPr lang="en-GB"/>
          </a:p>
        </p:txBody>
      </p:sp>
      <p:grpSp>
        <p:nvGrpSpPr>
          <p:cNvPr id="152" name="Grupp 151">
            <a:extLst>
              <a:ext uri="{FF2B5EF4-FFF2-40B4-BE49-F238E27FC236}">
                <a16:creationId xmlns:a16="http://schemas.microsoft.com/office/drawing/2014/main" id="{0BD8348A-D674-0947-A6ED-13C0B1582698}"/>
              </a:ext>
            </a:extLst>
          </p:cNvPr>
          <p:cNvGrpSpPr/>
          <p:nvPr userDrawn="1"/>
        </p:nvGrpSpPr>
        <p:grpSpPr>
          <a:xfrm>
            <a:off x="0" y="0"/>
            <a:ext cx="1172780" cy="1181100"/>
            <a:chOff x="0" y="0"/>
            <a:chExt cx="1118774" cy="1126711"/>
          </a:xfrm>
          <a:noFill/>
        </p:grpSpPr>
        <p:pic>
          <p:nvPicPr>
            <p:cNvPr id="153" name="Picture 2">
              <a:extLst>
                <a:ext uri="{FF2B5EF4-FFF2-40B4-BE49-F238E27FC236}">
                  <a16:creationId xmlns:a16="http://schemas.microsoft.com/office/drawing/2014/main" id="{27E88DB3-2B58-724F-94B3-6D5858EC3FB2}"/>
                </a:ext>
              </a:extLst>
            </p:cNvPr>
            <p:cNvPicPr>
              <a:picLocks noChangeArrowheads="1"/>
            </p:cNvPicPr>
            <p:nvPr userDrawn="1"/>
          </p:nvPicPr>
          <p:blipFill>
            <a:blip r:embed="rId10" cstate="print">
              <a:extLst>
                <a:ext uri="{28A0092B-C50C-407E-A947-70E740481C1C}">
                  <a14:useLocalDpi xmlns:a14="http://schemas.microsoft.com/office/drawing/2010/main"/>
                </a:ext>
              </a:extLst>
            </a:blip>
            <a:srcRect/>
            <a:stretch>
              <a:fillRect/>
            </a:stretch>
          </p:blipFill>
          <p:spPr bwMode="auto">
            <a:xfrm>
              <a:off x="238674" y="237964"/>
              <a:ext cx="641393" cy="6497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154" name="Grupp 153">
              <a:extLst>
                <a:ext uri="{FF2B5EF4-FFF2-40B4-BE49-F238E27FC236}">
                  <a16:creationId xmlns:a16="http://schemas.microsoft.com/office/drawing/2014/main" id="{C9137A9B-3C3A-8345-BF55-1E04F0DED5B8}"/>
                </a:ext>
              </a:extLst>
            </p:cNvPr>
            <p:cNvGrpSpPr>
              <a:grpSpLocks noChangeAspect="1"/>
            </p:cNvGrpSpPr>
            <p:nvPr/>
          </p:nvGrpSpPr>
          <p:grpSpPr>
            <a:xfrm>
              <a:off x="440017" y="0"/>
              <a:ext cx="238707" cy="238781"/>
              <a:chOff x="2212991" y="4839051"/>
              <a:chExt cx="754419" cy="754653"/>
            </a:xfrm>
            <a:grpFill/>
          </p:grpSpPr>
          <p:sp>
            <p:nvSpPr>
              <p:cNvPr id="185" name="Rektangel 184">
                <a:extLst>
                  <a:ext uri="{FF2B5EF4-FFF2-40B4-BE49-F238E27FC236}">
                    <a16:creationId xmlns:a16="http://schemas.microsoft.com/office/drawing/2014/main" id="{6AB056EB-B216-B147-A21E-3AE54831E264}"/>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6" name="Rektangel 185">
                <a:extLst>
                  <a:ext uri="{FF2B5EF4-FFF2-40B4-BE49-F238E27FC236}">
                    <a16:creationId xmlns:a16="http://schemas.microsoft.com/office/drawing/2014/main" id="{84214226-7F5E-3242-8A15-06A25E013361}"/>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7" name="Rektangel 186">
                <a:extLst>
                  <a:ext uri="{FF2B5EF4-FFF2-40B4-BE49-F238E27FC236}">
                    <a16:creationId xmlns:a16="http://schemas.microsoft.com/office/drawing/2014/main" id="{A797F8DB-3B40-BA41-B934-C29841ECE4D1}"/>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8" name="Rektangel 187">
                <a:extLst>
                  <a:ext uri="{FF2B5EF4-FFF2-40B4-BE49-F238E27FC236}">
                    <a16:creationId xmlns:a16="http://schemas.microsoft.com/office/drawing/2014/main" id="{0CC01FCF-BC98-2048-B2CD-02C468FEB6EB}"/>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9" name="Rektangel 188">
                <a:extLst>
                  <a:ext uri="{FF2B5EF4-FFF2-40B4-BE49-F238E27FC236}">
                    <a16:creationId xmlns:a16="http://schemas.microsoft.com/office/drawing/2014/main" id="{2A7817FA-BAF6-9E43-A6E1-366F6D8FE534}"/>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0" name="Rektangel 189">
                <a:extLst>
                  <a:ext uri="{FF2B5EF4-FFF2-40B4-BE49-F238E27FC236}">
                    <a16:creationId xmlns:a16="http://schemas.microsoft.com/office/drawing/2014/main" id="{5EEF26F1-F444-6E45-AA54-4F4131F60466}"/>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1" name="Rektangel 190">
                <a:extLst>
                  <a:ext uri="{FF2B5EF4-FFF2-40B4-BE49-F238E27FC236}">
                    <a16:creationId xmlns:a16="http://schemas.microsoft.com/office/drawing/2014/main" id="{173F4CEC-B750-3345-BE30-745AE82FF6FC}"/>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2" name="Rektangel 191">
                <a:extLst>
                  <a:ext uri="{FF2B5EF4-FFF2-40B4-BE49-F238E27FC236}">
                    <a16:creationId xmlns:a16="http://schemas.microsoft.com/office/drawing/2014/main" id="{B7B99E1F-3C73-774D-A1D4-26390B3DEB20}"/>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3" name="Rektangel 192">
                <a:extLst>
                  <a:ext uri="{FF2B5EF4-FFF2-40B4-BE49-F238E27FC236}">
                    <a16:creationId xmlns:a16="http://schemas.microsoft.com/office/drawing/2014/main" id="{DCA7B2DE-F1DE-224E-8CAE-BA9A37C73B64}"/>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55" name="Grupp 154">
              <a:extLst>
                <a:ext uri="{FF2B5EF4-FFF2-40B4-BE49-F238E27FC236}">
                  <a16:creationId xmlns:a16="http://schemas.microsoft.com/office/drawing/2014/main" id="{F730D155-D7A1-2E4C-9BCE-018F0DAB7443}"/>
                </a:ext>
              </a:extLst>
            </p:cNvPr>
            <p:cNvGrpSpPr>
              <a:grpSpLocks noChangeAspect="1"/>
            </p:cNvGrpSpPr>
            <p:nvPr/>
          </p:nvGrpSpPr>
          <p:grpSpPr>
            <a:xfrm>
              <a:off x="440017" y="887930"/>
              <a:ext cx="238707" cy="238781"/>
              <a:chOff x="2212991" y="4839051"/>
              <a:chExt cx="754419" cy="754653"/>
            </a:xfrm>
            <a:grpFill/>
          </p:grpSpPr>
          <p:sp>
            <p:nvSpPr>
              <p:cNvPr id="176" name="Rektangel 175">
                <a:extLst>
                  <a:ext uri="{FF2B5EF4-FFF2-40B4-BE49-F238E27FC236}">
                    <a16:creationId xmlns:a16="http://schemas.microsoft.com/office/drawing/2014/main" id="{0D7660F1-23A1-864D-BFBA-95295D93985D}"/>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7" name="Rektangel 176">
                <a:extLst>
                  <a:ext uri="{FF2B5EF4-FFF2-40B4-BE49-F238E27FC236}">
                    <a16:creationId xmlns:a16="http://schemas.microsoft.com/office/drawing/2014/main" id="{26E6A116-202B-D140-93AE-DF981EBA1171}"/>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8" name="Rektangel 177">
                <a:extLst>
                  <a:ext uri="{FF2B5EF4-FFF2-40B4-BE49-F238E27FC236}">
                    <a16:creationId xmlns:a16="http://schemas.microsoft.com/office/drawing/2014/main" id="{995217B2-50B6-B746-97FB-8A57C600C835}"/>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9" name="Rektangel 178">
                <a:extLst>
                  <a:ext uri="{FF2B5EF4-FFF2-40B4-BE49-F238E27FC236}">
                    <a16:creationId xmlns:a16="http://schemas.microsoft.com/office/drawing/2014/main" id="{57A96E6B-2DC4-1641-AAF4-8BB160DEFD10}"/>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0" name="Rektangel 179">
                <a:extLst>
                  <a:ext uri="{FF2B5EF4-FFF2-40B4-BE49-F238E27FC236}">
                    <a16:creationId xmlns:a16="http://schemas.microsoft.com/office/drawing/2014/main" id="{92DF78E2-40F2-A146-8CBC-4DD86742A666}"/>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1" name="Rektangel 180">
                <a:extLst>
                  <a:ext uri="{FF2B5EF4-FFF2-40B4-BE49-F238E27FC236}">
                    <a16:creationId xmlns:a16="http://schemas.microsoft.com/office/drawing/2014/main" id="{0F78E5EF-422E-264A-8D7B-4F6A06B6F647}"/>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2" name="Rektangel 181">
                <a:extLst>
                  <a:ext uri="{FF2B5EF4-FFF2-40B4-BE49-F238E27FC236}">
                    <a16:creationId xmlns:a16="http://schemas.microsoft.com/office/drawing/2014/main" id="{71961281-137D-D647-97E8-B49E61B12B2C}"/>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3" name="Rektangel 182">
                <a:extLst>
                  <a:ext uri="{FF2B5EF4-FFF2-40B4-BE49-F238E27FC236}">
                    <a16:creationId xmlns:a16="http://schemas.microsoft.com/office/drawing/2014/main" id="{6B5426E5-561E-A849-814D-177B573C7277}"/>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4" name="Rektangel 183">
                <a:extLst>
                  <a:ext uri="{FF2B5EF4-FFF2-40B4-BE49-F238E27FC236}">
                    <a16:creationId xmlns:a16="http://schemas.microsoft.com/office/drawing/2014/main" id="{C7448637-830E-EC4A-B4F8-3DC6598C3CC5}"/>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56" name="Grupp 155">
              <a:extLst>
                <a:ext uri="{FF2B5EF4-FFF2-40B4-BE49-F238E27FC236}">
                  <a16:creationId xmlns:a16="http://schemas.microsoft.com/office/drawing/2014/main" id="{6D7D15B0-61BF-384C-90EF-192B42CF5035}"/>
                </a:ext>
              </a:extLst>
            </p:cNvPr>
            <p:cNvGrpSpPr>
              <a:grpSpLocks noChangeAspect="1"/>
            </p:cNvGrpSpPr>
            <p:nvPr/>
          </p:nvGrpSpPr>
          <p:grpSpPr>
            <a:xfrm>
              <a:off x="0" y="443465"/>
              <a:ext cx="238707" cy="238781"/>
              <a:chOff x="2212991" y="4839051"/>
              <a:chExt cx="754419" cy="754653"/>
            </a:xfrm>
            <a:grpFill/>
          </p:grpSpPr>
          <p:sp>
            <p:nvSpPr>
              <p:cNvPr id="167" name="Rektangel 166">
                <a:extLst>
                  <a:ext uri="{FF2B5EF4-FFF2-40B4-BE49-F238E27FC236}">
                    <a16:creationId xmlns:a16="http://schemas.microsoft.com/office/drawing/2014/main" id="{C49DE471-0926-4146-AEAC-6141EEDC517F}"/>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8" name="Rektangel 167">
                <a:extLst>
                  <a:ext uri="{FF2B5EF4-FFF2-40B4-BE49-F238E27FC236}">
                    <a16:creationId xmlns:a16="http://schemas.microsoft.com/office/drawing/2014/main" id="{C855E81C-DBB2-944B-BE2C-2416DAAE5CDB}"/>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9" name="Rektangel 168">
                <a:extLst>
                  <a:ext uri="{FF2B5EF4-FFF2-40B4-BE49-F238E27FC236}">
                    <a16:creationId xmlns:a16="http://schemas.microsoft.com/office/drawing/2014/main" id="{F2E1332B-8247-3B45-A53D-CCE99341BD53}"/>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0" name="Rektangel 169">
                <a:extLst>
                  <a:ext uri="{FF2B5EF4-FFF2-40B4-BE49-F238E27FC236}">
                    <a16:creationId xmlns:a16="http://schemas.microsoft.com/office/drawing/2014/main" id="{D2F67768-E5D7-484A-8D0A-D262BF0D692F}"/>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1" name="Rektangel 170">
                <a:extLst>
                  <a:ext uri="{FF2B5EF4-FFF2-40B4-BE49-F238E27FC236}">
                    <a16:creationId xmlns:a16="http://schemas.microsoft.com/office/drawing/2014/main" id="{BE15C129-528E-E643-9225-0240DD355014}"/>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2" name="Rektangel 171">
                <a:extLst>
                  <a:ext uri="{FF2B5EF4-FFF2-40B4-BE49-F238E27FC236}">
                    <a16:creationId xmlns:a16="http://schemas.microsoft.com/office/drawing/2014/main" id="{694C6E98-0C43-EE49-9DB2-CDA0E045AD87}"/>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3" name="Rektangel 172">
                <a:extLst>
                  <a:ext uri="{FF2B5EF4-FFF2-40B4-BE49-F238E27FC236}">
                    <a16:creationId xmlns:a16="http://schemas.microsoft.com/office/drawing/2014/main" id="{9643F8ED-1416-064A-A76C-C5A4C4F40400}"/>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4" name="Rektangel 173">
                <a:extLst>
                  <a:ext uri="{FF2B5EF4-FFF2-40B4-BE49-F238E27FC236}">
                    <a16:creationId xmlns:a16="http://schemas.microsoft.com/office/drawing/2014/main" id="{698B91F4-5128-C54D-A616-F3ACBC994C5E}"/>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5" name="Rektangel 174">
                <a:extLst>
                  <a:ext uri="{FF2B5EF4-FFF2-40B4-BE49-F238E27FC236}">
                    <a16:creationId xmlns:a16="http://schemas.microsoft.com/office/drawing/2014/main" id="{E2C10C6C-B60D-3E46-92C6-DB6E2C18D44B}"/>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57" name="Grupp 156">
              <a:extLst>
                <a:ext uri="{FF2B5EF4-FFF2-40B4-BE49-F238E27FC236}">
                  <a16:creationId xmlns:a16="http://schemas.microsoft.com/office/drawing/2014/main" id="{00A2016F-7E7A-0644-9AB0-2F25BD2AE2A7}"/>
                </a:ext>
              </a:extLst>
            </p:cNvPr>
            <p:cNvGrpSpPr>
              <a:grpSpLocks noChangeAspect="1"/>
            </p:cNvGrpSpPr>
            <p:nvPr/>
          </p:nvGrpSpPr>
          <p:grpSpPr>
            <a:xfrm>
              <a:off x="880067" y="443465"/>
              <a:ext cx="238707" cy="238781"/>
              <a:chOff x="2212991" y="4839051"/>
              <a:chExt cx="754419" cy="754653"/>
            </a:xfrm>
            <a:grpFill/>
          </p:grpSpPr>
          <p:sp>
            <p:nvSpPr>
              <p:cNvPr id="158" name="Rektangel 157">
                <a:extLst>
                  <a:ext uri="{FF2B5EF4-FFF2-40B4-BE49-F238E27FC236}">
                    <a16:creationId xmlns:a16="http://schemas.microsoft.com/office/drawing/2014/main" id="{755765D1-6CA8-9F48-86B3-4090F91521EC}"/>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9" name="Rektangel 158">
                <a:extLst>
                  <a:ext uri="{FF2B5EF4-FFF2-40B4-BE49-F238E27FC236}">
                    <a16:creationId xmlns:a16="http://schemas.microsoft.com/office/drawing/2014/main" id="{64EBD69A-04A5-C54A-9FC7-3F2F42359690}"/>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0" name="Rektangel 159">
                <a:extLst>
                  <a:ext uri="{FF2B5EF4-FFF2-40B4-BE49-F238E27FC236}">
                    <a16:creationId xmlns:a16="http://schemas.microsoft.com/office/drawing/2014/main" id="{3E5D70D6-A4EC-0B4C-B917-F247AE4EA3B4}"/>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1" name="Rektangel 160">
                <a:extLst>
                  <a:ext uri="{FF2B5EF4-FFF2-40B4-BE49-F238E27FC236}">
                    <a16:creationId xmlns:a16="http://schemas.microsoft.com/office/drawing/2014/main" id="{4BA847BC-CFF7-FE4F-B48F-E56996FA27AB}"/>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2" name="Rektangel 161">
                <a:extLst>
                  <a:ext uri="{FF2B5EF4-FFF2-40B4-BE49-F238E27FC236}">
                    <a16:creationId xmlns:a16="http://schemas.microsoft.com/office/drawing/2014/main" id="{67BAA50C-708E-A141-A5E9-AAE6A3E6F402}"/>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3" name="Rektangel 162">
                <a:extLst>
                  <a:ext uri="{FF2B5EF4-FFF2-40B4-BE49-F238E27FC236}">
                    <a16:creationId xmlns:a16="http://schemas.microsoft.com/office/drawing/2014/main" id="{1752DD8E-B4F5-2941-880F-000CE418C173}"/>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4" name="Rektangel 163">
                <a:extLst>
                  <a:ext uri="{FF2B5EF4-FFF2-40B4-BE49-F238E27FC236}">
                    <a16:creationId xmlns:a16="http://schemas.microsoft.com/office/drawing/2014/main" id="{C136926A-DBA0-5340-8A63-61FAA4D9784A}"/>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5" name="Rektangel 164">
                <a:extLst>
                  <a:ext uri="{FF2B5EF4-FFF2-40B4-BE49-F238E27FC236}">
                    <a16:creationId xmlns:a16="http://schemas.microsoft.com/office/drawing/2014/main" id="{65D4F645-E93B-1347-8381-49B273DFFF78}"/>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6" name="Rektangel 165">
                <a:extLst>
                  <a:ext uri="{FF2B5EF4-FFF2-40B4-BE49-F238E27FC236}">
                    <a16:creationId xmlns:a16="http://schemas.microsoft.com/office/drawing/2014/main" id="{B7EC85DA-3C44-3540-8C45-F869B2ADF65F}"/>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spTree>
  </p:cSld>
  <p:clrMap bg1="lt1" tx1="dk1" bg2="lt2" tx2="dk2" accent1="accent1" accent2="accent2" accent3="accent3" accent4="accent4" accent5="accent5" accent6="accent6" hlink="hlink" folHlink="folHlink"/>
  <p:sldLayoutIdLst>
    <p:sldLayoutId id="2147483772" r:id="rId1"/>
    <p:sldLayoutId id="2147483773" r:id="rId2"/>
    <p:sldLayoutId id="2147483786" r:id="rId3"/>
    <p:sldLayoutId id="2147483800" r:id="rId4"/>
    <p:sldLayoutId id="2147483801" r:id="rId5"/>
    <p:sldLayoutId id="2147483803" r:id="rId6"/>
    <p:sldLayoutId id="2147483802" r:id="rId7"/>
    <p:sldLayoutId id="2147483799"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rtl="0" eaLnBrk="1" fontAlgn="base" hangingPunct="1">
        <a:lnSpc>
          <a:spcPts val="2250"/>
        </a:lnSpc>
        <a:spcBef>
          <a:spcPct val="0"/>
        </a:spcBef>
        <a:spcAft>
          <a:spcPct val="0"/>
        </a:spcAft>
        <a:defRPr sz="2000" b="1" kern="1200">
          <a:solidFill>
            <a:schemeClr val="tx1"/>
          </a:solidFill>
          <a:latin typeface="+mj-lt"/>
          <a:ea typeface="+mj-ea"/>
          <a:cs typeface="+mj-cs"/>
        </a:defRPr>
      </a:lvl1pPr>
      <a:lvl2pPr algn="l" rtl="0" eaLnBrk="1" fontAlgn="base" hangingPunct="1">
        <a:lnSpc>
          <a:spcPts val="2250"/>
        </a:lnSpc>
        <a:spcBef>
          <a:spcPct val="0"/>
        </a:spcBef>
        <a:spcAft>
          <a:spcPct val="0"/>
        </a:spcAft>
        <a:defRPr sz="1950" b="1">
          <a:solidFill>
            <a:schemeClr val="tx1"/>
          </a:solidFill>
          <a:latin typeface="Arial" panose="020B0604020202020204" pitchFamily="34" charset="0"/>
        </a:defRPr>
      </a:lvl2pPr>
      <a:lvl3pPr algn="l" rtl="0" eaLnBrk="1" fontAlgn="base" hangingPunct="1">
        <a:lnSpc>
          <a:spcPts val="2250"/>
        </a:lnSpc>
        <a:spcBef>
          <a:spcPct val="0"/>
        </a:spcBef>
        <a:spcAft>
          <a:spcPct val="0"/>
        </a:spcAft>
        <a:defRPr sz="1950" b="1">
          <a:solidFill>
            <a:schemeClr val="tx1"/>
          </a:solidFill>
          <a:latin typeface="Arial" panose="020B0604020202020204" pitchFamily="34" charset="0"/>
        </a:defRPr>
      </a:lvl3pPr>
      <a:lvl4pPr algn="l" rtl="0" eaLnBrk="1" fontAlgn="base" hangingPunct="1">
        <a:lnSpc>
          <a:spcPts val="2250"/>
        </a:lnSpc>
        <a:spcBef>
          <a:spcPct val="0"/>
        </a:spcBef>
        <a:spcAft>
          <a:spcPct val="0"/>
        </a:spcAft>
        <a:defRPr sz="1950" b="1">
          <a:solidFill>
            <a:schemeClr val="tx1"/>
          </a:solidFill>
          <a:latin typeface="Arial" panose="020B0604020202020204" pitchFamily="34" charset="0"/>
        </a:defRPr>
      </a:lvl4pPr>
      <a:lvl5pPr algn="l" rtl="0" eaLnBrk="1" fontAlgn="base" hangingPunct="1">
        <a:lnSpc>
          <a:spcPts val="2250"/>
        </a:lnSpc>
        <a:spcBef>
          <a:spcPct val="0"/>
        </a:spcBef>
        <a:spcAft>
          <a:spcPct val="0"/>
        </a:spcAft>
        <a:defRPr sz="1950" b="1">
          <a:solidFill>
            <a:schemeClr val="tx1"/>
          </a:solidFill>
          <a:latin typeface="Arial" panose="020B0604020202020204" pitchFamily="34" charset="0"/>
        </a:defRPr>
      </a:lvl5pPr>
      <a:lvl6pPr marL="342900" algn="l" rtl="0" eaLnBrk="1" fontAlgn="base" hangingPunct="1">
        <a:lnSpc>
          <a:spcPts val="2250"/>
        </a:lnSpc>
        <a:spcBef>
          <a:spcPct val="0"/>
        </a:spcBef>
        <a:spcAft>
          <a:spcPct val="0"/>
        </a:spcAft>
        <a:defRPr sz="1950" b="1">
          <a:solidFill>
            <a:schemeClr val="tx1"/>
          </a:solidFill>
          <a:latin typeface="Arial" panose="020B0604020202020204" pitchFamily="34" charset="0"/>
        </a:defRPr>
      </a:lvl6pPr>
      <a:lvl7pPr marL="685800" algn="l" rtl="0" eaLnBrk="1" fontAlgn="base" hangingPunct="1">
        <a:lnSpc>
          <a:spcPts val="2250"/>
        </a:lnSpc>
        <a:spcBef>
          <a:spcPct val="0"/>
        </a:spcBef>
        <a:spcAft>
          <a:spcPct val="0"/>
        </a:spcAft>
        <a:defRPr sz="1950" b="1">
          <a:solidFill>
            <a:schemeClr val="tx1"/>
          </a:solidFill>
          <a:latin typeface="Arial" panose="020B0604020202020204" pitchFamily="34" charset="0"/>
        </a:defRPr>
      </a:lvl7pPr>
      <a:lvl8pPr marL="1028700" algn="l" rtl="0" eaLnBrk="1" fontAlgn="base" hangingPunct="1">
        <a:lnSpc>
          <a:spcPts val="2250"/>
        </a:lnSpc>
        <a:spcBef>
          <a:spcPct val="0"/>
        </a:spcBef>
        <a:spcAft>
          <a:spcPct val="0"/>
        </a:spcAft>
        <a:defRPr sz="1950" b="1">
          <a:solidFill>
            <a:schemeClr val="tx1"/>
          </a:solidFill>
          <a:latin typeface="Arial" panose="020B0604020202020204" pitchFamily="34" charset="0"/>
        </a:defRPr>
      </a:lvl8pPr>
      <a:lvl9pPr marL="1371600" algn="l" rtl="0" eaLnBrk="1" fontAlgn="base" hangingPunct="1">
        <a:lnSpc>
          <a:spcPts val="2250"/>
        </a:lnSpc>
        <a:spcBef>
          <a:spcPct val="0"/>
        </a:spcBef>
        <a:spcAft>
          <a:spcPct val="0"/>
        </a:spcAft>
        <a:defRPr sz="1950" b="1">
          <a:solidFill>
            <a:schemeClr val="tx1"/>
          </a:solidFill>
          <a:latin typeface="Arial" panose="020B0604020202020204" pitchFamily="34" charset="0"/>
        </a:defRPr>
      </a:lvl9pPr>
    </p:titleStyle>
    <p:bodyStyle>
      <a:lvl1pPr marL="166688" indent="-166688" algn="l" rtl="0" eaLnBrk="1" fontAlgn="base" hangingPunct="1">
        <a:lnSpc>
          <a:spcPct val="90000"/>
        </a:lnSpc>
        <a:spcBef>
          <a:spcPts val="750"/>
        </a:spcBef>
        <a:spcAft>
          <a:spcPts val="150"/>
        </a:spcAft>
        <a:buClr>
          <a:schemeClr val="tx1"/>
        </a:buClr>
        <a:buFont typeface="Arial" panose="020B0604020202020204" pitchFamily="34" charset="0"/>
        <a:buChar char="•"/>
        <a:tabLst/>
        <a:defRPr sz="1400" kern="1200">
          <a:solidFill>
            <a:schemeClr val="tx1"/>
          </a:solidFill>
          <a:latin typeface="+mn-lt"/>
          <a:ea typeface="+mn-ea"/>
          <a:cs typeface="+mn-cs"/>
        </a:defRPr>
      </a:lvl1pPr>
      <a:lvl2pPr marL="334566" indent="-167879" algn="l" rtl="0" eaLnBrk="1" fontAlgn="base" hangingPunct="1">
        <a:lnSpc>
          <a:spcPct val="90000"/>
        </a:lnSpc>
        <a:spcBef>
          <a:spcPts val="450"/>
        </a:spcBef>
        <a:spcAft>
          <a:spcPct val="0"/>
        </a:spcAft>
        <a:buFont typeface="Systemtypsnitt"/>
        <a:buChar char="–"/>
        <a:tabLst/>
        <a:defRPr sz="1200" kern="1200">
          <a:solidFill>
            <a:schemeClr val="tx1"/>
          </a:solidFill>
          <a:latin typeface="+mn-lt"/>
          <a:ea typeface="+mn-ea"/>
          <a:cs typeface="+mn-cs"/>
        </a:defRPr>
      </a:lvl2pPr>
      <a:lvl3pPr marL="502444" indent="-167879" algn="l" rtl="0" eaLnBrk="1" fontAlgn="base" hangingPunct="1">
        <a:lnSpc>
          <a:spcPct val="90000"/>
        </a:lnSpc>
        <a:spcBef>
          <a:spcPts val="450"/>
        </a:spcBef>
        <a:spcAft>
          <a:spcPct val="0"/>
        </a:spcAft>
        <a:buFont typeface="Systemtypsnitt"/>
        <a:buChar char="&gt;"/>
        <a:tabLst/>
        <a:defRPr sz="1200" i="1" kern="1200">
          <a:solidFill>
            <a:schemeClr val="tx1"/>
          </a:solidFill>
          <a:latin typeface="+mn-lt"/>
          <a:ea typeface="+mn-ea"/>
          <a:cs typeface="+mn-cs"/>
        </a:defRPr>
      </a:lvl3pPr>
      <a:lvl4pPr marL="634604" indent="-132160" algn="l" rtl="0" eaLnBrk="1" fontAlgn="base" hangingPunct="1">
        <a:lnSpc>
          <a:spcPct val="90000"/>
        </a:lnSpc>
        <a:spcBef>
          <a:spcPts val="450"/>
        </a:spcBef>
        <a:spcAft>
          <a:spcPct val="0"/>
        </a:spcAft>
        <a:buFont typeface="Arial" panose="020B0604020202020204" pitchFamily="34" charset="0"/>
        <a:buChar char="•"/>
        <a:tabLst/>
        <a:defRPr sz="1000" kern="1200">
          <a:solidFill>
            <a:schemeClr val="tx1"/>
          </a:solidFill>
          <a:latin typeface="+mn-lt"/>
          <a:ea typeface="+mn-ea"/>
          <a:cs typeface="+mn-cs"/>
        </a:defRPr>
      </a:lvl4pPr>
      <a:lvl5pPr marL="834629" indent="-200025" algn="l" rtl="0" eaLnBrk="1" fontAlgn="base" hangingPunct="1">
        <a:lnSpc>
          <a:spcPct val="90000"/>
        </a:lnSpc>
        <a:spcBef>
          <a:spcPts val="450"/>
        </a:spcBef>
        <a:spcAft>
          <a:spcPct val="0"/>
        </a:spcAft>
        <a:buFont typeface="Arial" panose="020B0604020202020204" pitchFamily="34" charset="0"/>
        <a:buChar char="–"/>
        <a:tabLst/>
        <a:defRPr sz="10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userDrawn="1">
          <p15:clr>
            <a:srgbClr val="F26B43"/>
          </p15:clr>
        </p15:guide>
        <p15:guide id="2" pos="2160" userDrawn="1">
          <p15:clr>
            <a:srgbClr val="F26B43"/>
          </p15:clr>
        </p15:guide>
        <p15:guide id="3" pos="740" userDrawn="1">
          <p15:clr>
            <a:srgbClr val="F26B43"/>
          </p15:clr>
        </p15:guide>
        <p15:guide id="4" pos="3952" userDrawn="1">
          <p15:clr>
            <a:srgbClr val="F26B43"/>
          </p15:clr>
        </p15:guide>
        <p15:guide id="5" orient="horz" pos="742" userDrawn="1">
          <p15:clr>
            <a:srgbClr val="F26B43"/>
          </p15:clr>
        </p15:guide>
        <p15:guide id="7" pos="158" userDrawn="1">
          <p15:clr>
            <a:srgbClr val="F26B43"/>
          </p15:clr>
        </p15:guide>
        <p15:guide id="9" orient="horz" pos="584" userDrawn="1">
          <p15:clr>
            <a:srgbClr val="F26B43"/>
          </p15:clr>
        </p15:guide>
        <p15:guide id="10" orient="horz" pos="156" userDrawn="1">
          <p15:clr>
            <a:srgbClr val="F26B43"/>
          </p15:clr>
        </p15:guide>
        <p15:guide id="11" pos="4163" userDrawn="1">
          <p15:clr>
            <a:srgbClr val="F26B43"/>
          </p15:clr>
        </p15:guide>
        <p15:guide id="12" pos="581" userDrawn="1">
          <p15:clr>
            <a:srgbClr val="F26B43"/>
          </p15:clr>
        </p15:guide>
        <p15:guide id="15" orient="horz" pos="3085" userDrawn="1">
          <p15:clr>
            <a:srgbClr val="F26B43"/>
          </p15:clr>
        </p15:guide>
        <p15:guide id="16" orient="horz" pos="2981" userDrawn="1">
          <p15:clr>
            <a:srgbClr val="F26B43"/>
          </p15:clr>
        </p15:guide>
        <p15:guide id="17" pos="36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9328E614-1934-A44A-B775-B0BD31AC0085}"/>
              </a:ext>
            </a:extLst>
          </p:cNvPr>
          <p:cNvSpPr>
            <a:spLocks noGrp="1"/>
          </p:cNvSpPr>
          <p:nvPr>
            <p:ph type="ctrTitle"/>
          </p:nvPr>
        </p:nvSpPr>
        <p:spPr>
          <a:xfrm>
            <a:off x="482400" y="1325691"/>
            <a:ext cx="6120675" cy="648000"/>
          </a:xfrm>
        </p:spPr>
        <p:txBody>
          <a:bodyPr/>
          <a:lstStyle/>
          <a:p>
            <a:r>
              <a:rPr lang="sv-SE" sz="2400" dirty="0" err="1"/>
              <a:t>Ladok</a:t>
            </a:r>
            <a:r>
              <a:rPr lang="sv-SE" sz="2400" dirty="0"/>
              <a:t> – ändra betyg/borttag av attesterat resultat </a:t>
            </a:r>
            <a:endParaRPr lang="en-GB" sz="2400" dirty="0"/>
          </a:p>
        </p:txBody>
      </p:sp>
      <p:sp>
        <p:nvSpPr>
          <p:cNvPr id="5" name="Underrubrik 4">
            <a:extLst>
              <a:ext uri="{FF2B5EF4-FFF2-40B4-BE49-F238E27FC236}">
                <a16:creationId xmlns:a16="http://schemas.microsoft.com/office/drawing/2014/main" id="{93220CF8-6B9C-CA44-97A4-755CF023DA03}"/>
              </a:ext>
            </a:extLst>
          </p:cNvPr>
          <p:cNvSpPr>
            <a:spLocks noGrp="1"/>
          </p:cNvSpPr>
          <p:nvPr>
            <p:ph type="subTitle" idx="1"/>
          </p:nvPr>
        </p:nvSpPr>
        <p:spPr>
          <a:xfrm>
            <a:off x="482401" y="2002492"/>
            <a:ext cx="6120000" cy="702000"/>
          </a:xfrm>
        </p:spPr>
        <p:txBody>
          <a:bodyPr/>
          <a:lstStyle/>
          <a:p>
            <a:r>
              <a:rPr lang="sv-SE" dirty="0" smtClean="0"/>
              <a:t>Version 1.2</a:t>
            </a:r>
            <a:endParaRPr lang="sv-SE" dirty="0"/>
          </a:p>
          <a:p>
            <a:r>
              <a:rPr lang="sv-SE" sz="1200" i="1" dirty="0" smtClean="0"/>
              <a:t>2021-04-27</a:t>
            </a:r>
            <a:endParaRPr lang="sv-SE" sz="1200" i="1" dirty="0"/>
          </a:p>
          <a:p>
            <a:endParaRPr lang="en-GB" dirty="0"/>
          </a:p>
        </p:txBody>
      </p:sp>
    </p:spTree>
    <p:extLst>
      <p:ext uri="{BB962C8B-B14F-4D97-AF65-F5344CB8AC3E}">
        <p14:creationId xmlns:p14="http://schemas.microsoft.com/office/powerpoint/2010/main" val="2097579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Arbetsrutin</a:t>
            </a:r>
            <a:endParaRPr lang="sv-SE" dirty="0"/>
          </a:p>
        </p:txBody>
      </p:sp>
      <p:sp>
        <p:nvSpPr>
          <p:cNvPr id="3" name="Date Placeholder 2"/>
          <p:cNvSpPr>
            <a:spLocks noGrp="1"/>
          </p:cNvSpPr>
          <p:nvPr>
            <p:ph type="dt" sz="half" idx="11"/>
          </p:nvPr>
        </p:nvSpPr>
        <p:spPr/>
        <p:txBody>
          <a:bodyPr/>
          <a:lstStyle/>
          <a:p>
            <a:fld id="{FB2CF90B-63BC-6544-9FB4-A72410329261}" type="datetime1">
              <a:rPr lang="sv-SE" smtClean="0"/>
              <a:t>2021-04-28</a:t>
            </a:fld>
            <a:endParaRPr lang="en-GB" dirty="0"/>
          </a:p>
        </p:txBody>
      </p:sp>
      <p:sp>
        <p:nvSpPr>
          <p:cNvPr id="4" name="Slide Number Placeholder 3"/>
          <p:cNvSpPr>
            <a:spLocks noGrp="1"/>
          </p:cNvSpPr>
          <p:nvPr>
            <p:ph type="sldNum" sz="quarter" idx="12"/>
          </p:nvPr>
        </p:nvSpPr>
        <p:spPr/>
        <p:txBody>
          <a:bodyPr/>
          <a:lstStyle/>
          <a:p>
            <a:fld id="{C338348D-F2D3-AB47-AE2A-1D59B1E58D64}" type="slidenum">
              <a:rPr lang="en-GB" smtClean="0"/>
              <a:pPr/>
              <a:t>2</a:t>
            </a:fld>
            <a:endParaRPr lang="en-GB"/>
          </a:p>
        </p:txBody>
      </p:sp>
      <p:sp>
        <p:nvSpPr>
          <p:cNvPr id="5" name="Content Placeholder 4"/>
          <p:cNvSpPr>
            <a:spLocks noGrp="1"/>
          </p:cNvSpPr>
          <p:nvPr>
            <p:ph sz="quarter" idx="13"/>
          </p:nvPr>
        </p:nvSpPr>
        <p:spPr/>
        <p:txBody>
          <a:bodyPr/>
          <a:lstStyle/>
          <a:p>
            <a:pPr marL="0" indent="0">
              <a:buNone/>
            </a:pPr>
            <a:r>
              <a:rPr lang="sv-SE" dirty="0"/>
              <a:t>Förbereda borttag av resultat i </a:t>
            </a:r>
            <a:r>
              <a:rPr lang="sv-SE" dirty="0" err="1"/>
              <a:t>Ladok</a:t>
            </a:r>
            <a:r>
              <a:rPr lang="sv-SE" dirty="0"/>
              <a:t> görs av</a:t>
            </a:r>
          </a:p>
          <a:p>
            <a:pPr marL="0" indent="0">
              <a:buNone/>
            </a:pPr>
            <a:r>
              <a:rPr lang="sv-SE" dirty="0"/>
              <a:t>• Administratör eller lärare som rapporterar resultat</a:t>
            </a:r>
          </a:p>
          <a:p>
            <a:pPr marL="0" indent="0">
              <a:buNone/>
            </a:pPr>
            <a:r>
              <a:rPr lang="sv-SE" dirty="0"/>
              <a:t>Attest av borttag görs av</a:t>
            </a:r>
          </a:p>
          <a:p>
            <a:pPr marL="0" indent="0">
              <a:buNone/>
            </a:pPr>
            <a:r>
              <a:rPr lang="sv-SE" dirty="0"/>
              <a:t>• Examinator</a:t>
            </a:r>
          </a:p>
          <a:p>
            <a:pPr marL="0" indent="0">
              <a:buNone/>
            </a:pPr>
            <a:r>
              <a:rPr lang="sv-SE" dirty="0"/>
              <a:t>Det nya resultatet</a:t>
            </a:r>
          </a:p>
          <a:p>
            <a:pPr marL="0" indent="0">
              <a:buNone/>
            </a:pPr>
            <a:r>
              <a:rPr lang="sv-SE" dirty="0"/>
              <a:t>• Nytt resultat läggs in av administratör eller lärare</a:t>
            </a:r>
          </a:p>
          <a:p>
            <a:pPr marL="0" indent="0">
              <a:buNone/>
            </a:pPr>
            <a:r>
              <a:rPr lang="sv-SE" dirty="0"/>
              <a:t>• Attest av nytt resultat görs av examinator</a:t>
            </a:r>
            <a:endParaRPr lang="sv-SE" sz="1200" dirty="0"/>
          </a:p>
          <a:p>
            <a:pPr marL="0" indent="0">
              <a:buNone/>
            </a:pPr>
            <a:endParaRPr lang="sv-SE" sz="1200" dirty="0"/>
          </a:p>
          <a:p>
            <a:pPr marL="0" indent="0">
              <a:buNone/>
            </a:pPr>
            <a:endParaRPr lang="sv-SE" dirty="0"/>
          </a:p>
        </p:txBody>
      </p:sp>
    </p:spTree>
    <p:extLst>
      <p:ext uri="{BB962C8B-B14F-4D97-AF65-F5344CB8AC3E}">
        <p14:creationId xmlns:p14="http://schemas.microsoft.com/office/powerpoint/2010/main" val="1429102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595BB27E-48C8-4845-804D-06817FCF897F}"/>
              </a:ext>
            </a:extLst>
          </p:cNvPr>
          <p:cNvSpPr>
            <a:spLocks noGrp="1"/>
          </p:cNvSpPr>
          <p:nvPr>
            <p:ph type="title"/>
          </p:nvPr>
        </p:nvSpPr>
        <p:spPr/>
        <p:txBody>
          <a:bodyPr/>
          <a:lstStyle/>
          <a:p>
            <a:r>
              <a:rPr lang="sv-SE" dirty="0" smtClean="0"/>
              <a:t>1. Ta </a:t>
            </a:r>
            <a:r>
              <a:rPr lang="sv-SE" dirty="0"/>
              <a:t>bort attesterat resultat, steg 1</a:t>
            </a:r>
            <a:endParaRPr lang="en-GB" dirty="0"/>
          </a:p>
        </p:txBody>
      </p:sp>
      <p:sp>
        <p:nvSpPr>
          <p:cNvPr id="3" name="Platshållare för datum 2">
            <a:extLst>
              <a:ext uri="{FF2B5EF4-FFF2-40B4-BE49-F238E27FC236}">
                <a16:creationId xmlns:a16="http://schemas.microsoft.com/office/drawing/2014/main" id="{B5DC37C1-D8A0-DA41-9721-23DD355AF2E9}"/>
              </a:ext>
            </a:extLst>
          </p:cNvPr>
          <p:cNvSpPr>
            <a:spLocks noGrp="1"/>
          </p:cNvSpPr>
          <p:nvPr>
            <p:ph type="dt" sz="half" idx="11"/>
          </p:nvPr>
        </p:nvSpPr>
        <p:spPr/>
        <p:txBody>
          <a:bodyPr/>
          <a:lstStyle/>
          <a:p>
            <a:fld id="{FB2CF90B-63BC-6544-9FB4-A72410329261}" type="datetime1">
              <a:rPr lang="sv-SE" smtClean="0"/>
              <a:pPr/>
              <a:t>2021-04-28</a:t>
            </a:fld>
            <a:endParaRPr lang="en-GB" dirty="0"/>
          </a:p>
        </p:txBody>
      </p:sp>
      <p:sp>
        <p:nvSpPr>
          <p:cNvPr id="4" name="Platshållare för bildnummer 3">
            <a:extLst>
              <a:ext uri="{FF2B5EF4-FFF2-40B4-BE49-F238E27FC236}">
                <a16:creationId xmlns:a16="http://schemas.microsoft.com/office/drawing/2014/main" id="{41042904-6C12-3C45-8180-36DC2B5311F9}"/>
              </a:ext>
            </a:extLst>
          </p:cNvPr>
          <p:cNvSpPr>
            <a:spLocks noGrp="1"/>
          </p:cNvSpPr>
          <p:nvPr>
            <p:ph type="sldNum" sz="quarter" idx="12"/>
          </p:nvPr>
        </p:nvSpPr>
        <p:spPr/>
        <p:txBody>
          <a:bodyPr/>
          <a:lstStyle/>
          <a:p>
            <a:fld id="{C338348D-F2D3-AB47-AE2A-1D59B1E58D64}" type="slidenum">
              <a:rPr lang="en-GB" smtClean="0"/>
              <a:pPr/>
              <a:t>3</a:t>
            </a:fld>
            <a:endParaRPr lang="en-GB"/>
          </a:p>
        </p:txBody>
      </p:sp>
      <p:sp>
        <p:nvSpPr>
          <p:cNvPr id="7" name="Platshållare för innehåll 6">
            <a:extLst>
              <a:ext uri="{FF2B5EF4-FFF2-40B4-BE49-F238E27FC236}">
                <a16:creationId xmlns:a16="http://schemas.microsoft.com/office/drawing/2014/main" id="{F4A4DA3A-FC83-0F41-BA29-3FE1E38CD803}"/>
              </a:ext>
            </a:extLst>
          </p:cNvPr>
          <p:cNvSpPr>
            <a:spLocks noGrp="1"/>
          </p:cNvSpPr>
          <p:nvPr>
            <p:ph sz="quarter" idx="13"/>
          </p:nvPr>
        </p:nvSpPr>
        <p:spPr>
          <a:xfrm>
            <a:off x="1069200" y="1200150"/>
            <a:ext cx="5540400" cy="3533850"/>
          </a:xfrm>
        </p:spPr>
        <p:txBody>
          <a:bodyPr/>
          <a:lstStyle/>
          <a:p>
            <a:r>
              <a:rPr lang="sv-SE" sz="1000" dirty="0"/>
              <a:t>Kursadministratören aviserar kursens examinator</a:t>
            </a:r>
          </a:p>
          <a:p>
            <a:r>
              <a:rPr lang="sv-SE" sz="1000" dirty="0"/>
              <a:t>Som examinator får du en notifiering per mail om att det finns resultat som avser borttag att attestera.</a:t>
            </a:r>
          </a:p>
          <a:p>
            <a:r>
              <a:rPr lang="sv-SE" sz="1000" dirty="0"/>
              <a:t>Som examinator ser du tydligt på startsidan i </a:t>
            </a:r>
            <a:r>
              <a:rPr lang="sv-SE" sz="1000" dirty="0" err="1"/>
              <a:t>Ladok</a:t>
            </a:r>
            <a:r>
              <a:rPr lang="sv-SE" sz="1000" dirty="0"/>
              <a:t> om du har något att attestera. Under ”att attestera” visas kursen  med en gul flagga  när det finns borttag av resultat att attestera. Till vänster länkas till respektive borttag. Tänk på att borttag av helkursbetyg måste attesteras först.</a:t>
            </a:r>
          </a:p>
          <a:p>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8333" y="2525496"/>
            <a:ext cx="5161293" cy="2070322"/>
          </a:xfrm>
          <a:prstGeom prst="rect">
            <a:avLst/>
          </a:prstGeom>
        </p:spPr>
      </p:pic>
    </p:spTree>
    <p:extLst>
      <p:ext uri="{BB962C8B-B14F-4D97-AF65-F5344CB8AC3E}">
        <p14:creationId xmlns:p14="http://schemas.microsoft.com/office/powerpoint/2010/main" val="186705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1. Ta </a:t>
            </a:r>
            <a:r>
              <a:rPr lang="sv-SE" dirty="0"/>
              <a:t>bort attesterat resultat, steg 2</a:t>
            </a:r>
          </a:p>
        </p:txBody>
      </p:sp>
      <p:sp>
        <p:nvSpPr>
          <p:cNvPr id="3" name="Date Placeholder 2"/>
          <p:cNvSpPr>
            <a:spLocks noGrp="1"/>
          </p:cNvSpPr>
          <p:nvPr>
            <p:ph type="dt" sz="half" idx="11"/>
          </p:nvPr>
        </p:nvSpPr>
        <p:spPr/>
        <p:txBody>
          <a:bodyPr/>
          <a:lstStyle/>
          <a:p>
            <a:fld id="{FB2CF90B-63BC-6544-9FB4-A72410329261}" type="datetime1">
              <a:rPr lang="sv-SE" smtClean="0"/>
              <a:t>2021-04-28</a:t>
            </a:fld>
            <a:endParaRPr lang="en-GB" dirty="0"/>
          </a:p>
        </p:txBody>
      </p:sp>
      <p:sp>
        <p:nvSpPr>
          <p:cNvPr id="4" name="Slide Number Placeholder 3"/>
          <p:cNvSpPr>
            <a:spLocks noGrp="1"/>
          </p:cNvSpPr>
          <p:nvPr>
            <p:ph type="sldNum" sz="quarter" idx="12"/>
          </p:nvPr>
        </p:nvSpPr>
        <p:spPr/>
        <p:txBody>
          <a:bodyPr/>
          <a:lstStyle/>
          <a:p>
            <a:fld id="{C338348D-F2D3-AB47-AE2A-1D59B1E58D64}" type="slidenum">
              <a:rPr lang="en-GB" smtClean="0"/>
              <a:pPr/>
              <a:t>4</a:t>
            </a:fld>
            <a:endParaRPr lang="en-GB"/>
          </a:p>
        </p:txBody>
      </p:sp>
      <p:sp>
        <p:nvSpPr>
          <p:cNvPr id="5" name="Content Placeholder 4"/>
          <p:cNvSpPr>
            <a:spLocks noGrp="1"/>
          </p:cNvSpPr>
          <p:nvPr>
            <p:ph sz="quarter" idx="13"/>
          </p:nvPr>
        </p:nvSpPr>
        <p:spPr/>
        <p:txBody>
          <a:bodyPr/>
          <a:lstStyle/>
          <a:p>
            <a:pPr>
              <a:buFontTx/>
              <a:buChar char="-"/>
            </a:pPr>
            <a:endParaRPr lang="sv-SE" dirty="0" smtClean="0"/>
          </a:p>
          <a:p>
            <a:pPr marL="0" indent="0">
              <a:buNone/>
            </a:pPr>
            <a:endParaRPr lang="sv-SE" dirty="0"/>
          </a:p>
        </p:txBody>
      </p:sp>
      <p:sp>
        <p:nvSpPr>
          <p:cNvPr id="8" name="Rectangle 7"/>
          <p:cNvSpPr/>
          <p:nvPr/>
        </p:nvSpPr>
        <p:spPr>
          <a:xfrm>
            <a:off x="1069199" y="1045286"/>
            <a:ext cx="5234152" cy="553998"/>
          </a:xfrm>
          <a:prstGeom prst="rect">
            <a:avLst/>
          </a:prstGeom>
        </p:spPr>
        <p:txBody>
          <a:bodyPr wrap="square">
            <a:spAutoFit/>
          </a:bodyPr>
          <a:lstStyle/>
          <a:p>
            <a:pPr marL="0" indent="0">
              <a:buNone/>
            </a:pPr>
            <a:r>
              <a:rPr lang="sv-SE" sz="1000" dirty="0"/>
              <a:t>Efter att du klickat på länken på startsidan kommer du direkt till kursen och det som är förberett för borttag</a:t>
            </a:r>
          </a:p>
          <a:p>
            <a:pPr marL="0" indent="0">
              <a:buNone/>
            </a:pPr>
            <a:r>
              <a:rPr lang="sv-SE" sz="1000" dirty="0"/>
              <a:t>Markera studenterna och klicka </a:t>
            </a:r>
            <a:r>
              <a:rPr lang="sv-SE" sz="1000" b="1" dirty="0"/>
              <a:t>Ta bort resultat som är förberedda för borttagning</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199" y="2110366"/>
            <a:ext cx="5249917" cy="1874652"/>
          </a:xfrm>
          <a:prstGeom prst="rect">
            <a:avLst/>
          </a:prstGeom>
        </p:spPr>
      </p:pic>
    </p:spTree>
    <p:extLst>
      <p:ext uri="{BB962C8B-B14F-4D97-AF65-F5344CB8AC3E}">
        <p14:creationId xmlns:p14="http://schemas.microsoft.com/office/powerpoint/2010/main" val="2210334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 </a:t>
            </a:r>
            <a:r>
              <a:rPr lang="sv-SE" dirty="0" smtClean="0"/>
              <a:t>1. T</a:t>
            </a:r>
            <a:r>
              <a:rPr lang="sv-SE" dirty="0" smtClean="0"/>
              <a:t>a </a:t>
            </a:r>
            <a:r>
              <a:rPr lang="sv-SE" dirty="0" smtClean="0"/>
              <a:t>bort resultat, steg 3</a:t>
            </a:r>
            <a:endParaRPr lang="sv-SE" dirty="0"/>
          </a:p>
        </p:txBody>
      </p:sp>
      <p:sp>
        <p:nvSpPr>
          <p:cNvPr id="3" name="Date Placeholder 2"/>
          <p:cNvSpPr>
            <a:spLocks noGrp="1"/>
          </p:cNvSpPr>
          <p:nvPr>
            <p:ph type="dt" sz="half" idx="11"/>
          </p:nvPr>
        </p:nvSpPr>
        <p:spPr/>
        <p:txBody>
          <a:bodyPr/>
          <a:lstStyle/>
          <a:p>
            <a:fld id="{FB2CF90B-63BC-6544-9FB4-A72410329261}" type="datetime1">
              <a:rPr lang="sv-SE" smtClean="0"/>
              <a:t>2021-04-28</a:t>
            </a:fld>
            <a:endParaRPr lang="en-GB" dirty="0"/>
          </a:p>
        </p:txBody>
      </p:sp>
      <p:sp>
        <p:nvSpPr>
          <p:cNvPr id="4" name="Slide Number Placeholder 3"/>
          <p:cNvSpPr>
            <a:spLocks noGrp="1"/>
          </p:cNvSpPr>
          <p:nvPr>
            <p:ph type="sldNum" sz="quarter" idx="12"/>
          </p:nvPr>
        </p:nvSpPr>
        <p:spPr/>
        <p:txBody>
          <a:bodyPr/>
          <a:lstStyle/>
          <a:p>
            <a:fld id="{C338348D-F2D3-AB47-AE2A-1D59B1E58D64}" type="slidenum">
              <a:rPr lang="en-GB" smtClean="0"/>
              <a:pPr/>
              <a:t>5</a:t>
            </a:fld>
            <a:endParaRPr lang="en-GB"/>
          </a:p>
        </p:txBody>
      </p:sp>
      <p:sp>
        <p:nvSpPr>
          <p:cNvPr id="6" name="Content Placeholder 2"/>
          <p:cNvSpPr>
            <a:spLocks noGrp="1"/>
          </p:cNvSpPr>
          <p:nvPr>
            <p:ph sz="quarter" idx="13"/>
          </p:nvPr>
        </p:nvSpPr>
        <p:spPr>
          <a:xfrm>
            <a:off x="1069199" y="1101382"/>
            <a:ext cx="5540400" cy="1042728"/>
          </a:xfrm>
        </p:spPr>
        <p:txBody>
          <a:bodyPr/>
          <a:lstStyle/>
          <a:p>
            <a:pPr marL="342900" indent="-342900"/>
            <a:r>
              <a:rPr lang="sv-SE" dirty="0"/>
              <a:t>Innan du tar bort resultatet ska du ange varför resultatet ska tas bort, exempelvis omprövning eller plussning. När du klickar </a:t>
            </a:r>
            <a:r>
              <a:rPr lang="sv-SE" b="1" dirty="0"/>
              <a:t>Spara</a:t>
            </a:r>
            <a:r>
              <a:rPr lang="sv-SE" dirty="0"/>
              <a:t> så tas resultatet bort och du måste </a:t>
            </a:r>
            <a:r>
              <a:rPr lang="sv-SE" dirty="0" err="1"/>
              <a:t>återautentisera</a:t>
            </a:r>
            <a:r>
              <a:rPr lang="sv-SE" dirty="0"/>
              <a:t> på vanligt sätt vid attest.</a:t>
            </a:r>
          </a:p>
          <a:p>
            <a:pPr marL="342900" indent="-342900">
              <a:buFont typeface="Arial" pitchFamily="34" charset="0"/>
              <a:buChar char="•"/>
            </a:pPr>
            <a:endParaRPr lang="sv-SE"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7183" y="2413094"/>
            <a:ext cx="2500271" cy="1630786"/>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1291" y="2819799"/>
            <a:ext cx="2070992" cy="817376"/>
          </a:xfrm>
          <a:prstGeom prst="rect">
            <a:avLst/>
          </a:prstGeom>
        </p:spPr>
      </p:pic>
    </p:spTree>
    <p:extLst>
      <p:ext uri="{BB962C8B-B14F-4D97-AF65-F5344CB8AC3E}">
        <p14:creationId xmlns:p14="http://schemas.microsoft.com/office/powerpoint/2010/main" val="2421303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2. Ändra </a:t>
            </a:r>
            <a:r>
              <a:rPr lang="sv-SE" dirty="0"/>
              <a:t>attesterat resultat</a:t>
            </a:r>
          </a:p>
        </p:txBody>
      </p:sp>
      <p:sp>
        <p:nvSpPr>
          <p:cNvPr id="3" name="Date Placeholder 2"/>
          <p:cNvSpPr>
            <a:spLocks noGrp="1"/>
          </p:cNvSpPr>
          <p:nvPr>
            <p:ph type="dt" sz="half" idx="11"/>
          </p:nvPr>
        </p:nvSpPr>
        <p:spPr/>
        <p:txBody>
          <a:bodyPr/>
          <a:lstStyle/>
          <a:p>
            <a:fld id="{FB2CF90B-63BC-6544-9FB4-A72410329261}" type="datetime1">
              <a:rPr lang="sv-SE" smtClean="0"/>
              <a:t>2021-04-28</a:t>
            </a:fld>
            <a:endParaRPr lang="en-GB" dirty="0"/>
          </a:p>
        </p:txBody>
      </p:sp>
      <p:sp>
        <p:nvSpPr>
          <p:cNvPr id="4" name="Slide Number Placeholder 3"/>
          <p:cNvSpPr>
            <a:spLocks noGrp="1"/>
          </p:cNvSpPr>
          <p:nvPr>
            <p:ph type="sldNum" sz="quarter" idx="12"/>
          </p:nvPr>
        </p:nvSpPr>
        <p:spPr/>
        <p:txBody>
          <a:bodyPr/>
          <a:lstStyle/>
          <a:p>
            <a:fld id="{C338348D-F2D3-AB47-AE2A-1D59B1E58D64}" type="slidenum">
              <a:rPr lang="en-GB" smtClean="0"/>
              <a:pPr/>
              <a:t>6</a:t>
            </a:fld>
            <a:endParaRPr lang="en-GB"/>
          </a:p>
        </p:txBody>
      </p:sp>
      <p:sp>
        <p:nvSpPr>
          <p:cNvPr id="6" name="Content Placeholder 2"/>
          <p:cNvSpPr txBox="1">
            <a:spLocks/>
          </p:cNvSpPr>
          <p:nvPr/>
        </p:nvSpPr>
        <p:spPr>
          <a:xfrm>
            <a:off x="516145" y="3200378"/>
            <a:ext cx="5654499" cy="982846"/>
          </a:xfrm>
          <a:prstGeom prst="rect">
            <a:avLst/>
          </a:prstGeom>
        </p:spPr>
        <p:txBody>
          <a:bodyPr vert="horz" lIns="0" tIns="0" rIns="0" bIns="0" rtlCol="0">
            <a:normAutofit/>
          </a:bodyPr>
          <a:lstStyle>
            <a:lvl1pPr marL="0" indent="0" algn="l" defTabSz="914400" rtl="0" eaLnBrk="1" latinLnBrk="0" hangingPunct="1">
              <a:lnSpc>
                <a:spcPct val="100000"/>
              </a:lnSpc>
              <a:spcBef>
                <a:spcPct val="20000"/>
              </a:spcBef>
              <a:buFont typeface="Arial" pitchFamily="34" charset="0"/>
              <a:buNone/>
              <a:defRPr sz="2000" kern="1200">
                <a:solidFill>
                  <a:schemeClr val="tx1"/>
                </a:solidFill>
                <a:latin typeface="+mn-lt"/>
                <a:ea typeface="+mn-ea"/>
                <a:cs typeface="+mn-cs"/>
              </a:defRPr>
            </a:lvl1pPr>
            <a:lvl2pPr marL="355600" indent="-355600" algn="l" defTabSz="914400" rtl="0" eaLnBrk="1" latinLnBrk="0" hangingPunct="1">
              <a:lnSpc>
                <a:spcPct val="100000"/>
              </a:lnSpc>
              <a:spcBef>
                <a:spcPct val="20000"/>
              </a:spcBef>
              <a:buFont typeface="Arial" pitchFamily="34" charset="0"/>
              <a:buChar char="•"/>
              <a:defRPr sz="2000" kern="1200">
                <a:solidFill>
                  <a:schemeClr val="tx1"/>
                </a:solidFill>
                <a:latin typeface="+mn-lt"/>
                <a:ea typeface="+mn-ea"/>
                <a:cs typeface="+mn-cs"/>
              </a:defRPr>
            </a:lvl2pPr>
            <a:lvl3pPr marL="723900" indent="-368300" algn="l" defTabSz="914400" rtl="0" eaLnBrk="1" latinLnBrk="0" hangingPunct="1">
              <a:lnSpc>
                <a:spcPct val="100000"/>
              </a:lnSpc>
              <a:spcBef>
                <a:spcPct val="20000"/>
              </a:spcBef>
              <a:buFont typeface="Arial" pitchFamily="34" charset="0"/>
              <a:buChar char="–"/>
              <a:defRPr sz="2000" kern="1200">
                <a:solidFill>
                  <a:schemeClr val="tx1"/>
                </a:solidFill>
                <a:latin typeface="+mn-lt"/>
                <a:ea typeface="+mn-ea"/>
                <a:cs typeface="+mn-cs"/>
              </a:defRPr>
            </a:lvl3pPr>
            <a:lvl4pPr marL="1076325" indent="-352425" algn="l" defTabSz="914400" rtl="0" eaLnBrk="1" latinLnBrk="0" hangingPunct="1">
              <a:lnSpc>
                <a:spcPct val="100000"/>
              </a:lnSpc>
              <a:spcBef>
                <a:spcPct val="20000"/>
              </a:spcBef>
              <a:buFont typeface="Arial" pitchFamily="34" charset="0"/>
              <a:buChar char="•"/>
              <a:defRPr sz="2000" kern="1200">
                <a:solidFill>
                  <a:schemeClr val="tx1"/>
                </a:solidFill>
                <a:latin typeface="+mn-lt"/>
                <a:ea typeface="+mn-ea"/>
                <a:cs typeface="+mn-cs"/>
              </a:defRPr>
            </a:lvl4pPr>
            <a:lvl5pPr marL="1535113" indent="-457200" algn="l" defTabSz="914400" rtl="0" eaLnBrk="1" latinLnBrk="0" hangingPunct="1">
              <a:lnSpc>
                <a:spcPct val="10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1450" indent="-171450">
              <a:buFont typeface="Arial" panose="020B0604020202020204" pitchFamily="34" charset="0"/>
              <a:buChar char="•"/>
            </a:pPr>
            <a:endParaRPr lang="sv-SE" sz="1200" dirty="0"/>
          </a:p>
        </p:txBody>
      </p:sp>
      <p:sp>
        <p:nvSpPr>
          <p:cNvPr id="5" name="Rectangle 4"/>
          <p:cNvSpPr/>
          <p:nvPr/>
        </p:nvSpPr>
        <p:spPr>
          <a:xfrm>
            <a:off x="1182711" y="1603550"/>
            <a:ext cx="4987933" cy="1938992"/>
          </a:xfrm>
          <a:prstGeom prst="rect">
            <a:avLst/>
          </a:prstGeom>
        </p:spPr>
        <p:txBody>
          <a:bodyPr wrap="square">
            <a:spAutoFit/>
          </a:bodyPr>
          <a:lstStyle/>
          <a:p>
            <a:pPr marL="171450" indent="-171450">
              <a:buFont typeface="Arial" panose="020B0604020202020204" pitchFamily="34" charset="0"/>
              <a:buChar char="•"/>
            </a:pPr>
            <a:r>
              <a:rPr lang="sv-SE" sz="1000" dirty="0"/>
              <a:t>Om en student ej erhållit betyg på </a:t>
            </a:r>
            <a:r>
              <a:rPr lang="sv-SE" sz="1000" dirty="0" err="1"/>
              <a:t>helkurs</a:t>
            </a:r>
            <a:r>
              <a:rPr lang="sv-SE" sz="1000" dirty="0"/>
              <a:t> går det smidigt att ändra betyg om du som examinator även är resultatrapporterande lärare</a:t>
            </a:r>
            <a:r>
              <a:rPr lang="sv-SE" sz="1000" dirty="0" smtClean="0"/>
              <a:t>.</a:t>
            </a:r>
          </a:p>
          <a:p>
            <a:pPr marL="171450" indent="-171450">
              <a:buFont typeface="Arial" panose="020B0604020202020204" pitchFamily="34" charset="0"/>
              <a:buChar char="•"/>
            </a:pPr>
            <a:endParaRPr lang="sv-SE" sz="1000" dirty="0"/>
          </a:p>
          <a:p>
            <a:pPr marL="171450" indent="-171450">
              <a:buFont typeface="Arial" panose="020B0604020202020204" pitchFamily="34" charset="0"/>
              <a:buChar char="•"/>
            </a:pPr>
            <a:r>
              <a:rPr lang="sv-SE" sz="1000" dirty="0"/>
              <a:t>Notera att resultat bara ska ändras om betyg eller examinationsdatum har lagts in fel och behöver </a:t>
            </a:r>
            <a:r>
              <a:rPr lang="sv-SE" sz="1000" dirty="0" smtClean="0"/>
              <a:t>korrigeras</a:t>
            </a:r>
            <a:r>
              <a:rPr lang="sv-SE" sz="1000" dirty="0"/>
              <a:t> </a:t>
            </a:r>
            <a:r>
              <a:rPr lang="sv-SE" sz="1000" dirty="0" smtClean="0"/>
              <a:t>eller om betyget höjts vid plussning eller omprövning</a:t>
            </a:r>
            <a:endParaRPr lang="sv-SE" sz="1000" dirty="0" smtClean="0"/>
          </a:p>
          <a:p>
            <a:pPr marL="171450" indent="-171450">
              <a:buFont typeface="Arial" panose="020B0604020202020204" pitchFamily="34" charset="0"/>
              <a:buChar char="•"/>
            </a:pPr>
            <a:endParaRPr lang="sv-SE" sz="1000" dirty="0"/>
          </a:p>
          <a:p>
            <a:pPr marL="171450" indent="-171450">
              <a:buFont typeface="Arial" panose="020B0604020202020204" pitchFamily="34" charset="0"/>
              <a:buChar char="•"/>
            </a:pPr>
            <a:r>
              <a:rPr lang="sv-SE" sz="1000" dirty="0"/>
              <a:t>Om en student tidigare blivit underkänd men nu har gjort om examinationen och blivit godkänd ska istället ett NYTT resultat rapporteras in.</a:t>
            </a:r>
          </a:p>
          <a:p>
            <a:pPr marL="0" indent="0">
              <a:buNone/>
            </a:pPr>
            <a:endParaRPr lang="sv-SE" sz="1000" dirty="0"/>
          </a:p>
          <a:p>
            <a:pPr marL="0" indent="0">
              <a:buNone/>
            </a:pPr>
            <a:r>
              <a:rPr lang="sv-SE" sz="1000" b="1" i="1" dirty="0"/>
              <a:t>Titel</a:t>
            </a:r>
            <a:r>
              <a:rPr lang="sv-SE" sz="1000" i="1" dirty="0"/>
              <a:t> kan ändras genom att skapa ett ärende för att rätta titel. Det görs av personal som har behörighet att göra det.</a:t>
            </a:r>
          </a:p>
          <a:p>
            <a:pPr marL="0" indent="0">
              <a:buNone/>
            </a:pPr>
            <a:r>
              <a:rPr lang="sv-SE" sz="1000" b="1" i="1" dirty="0"/>
              <a:t>Resultatnoteringar</a:t>
            </a:r>
            <a:r>
              <a:rPr lang="sv-SE" sz="1000" i="1" dirty="0"/>
              <a:t> som attesterats kan inte ändras.</a:t>
            </a:r>
          </a:p>
        </p:txBody>
      </p:sp>
    </p:spTree>
    <p:extLst>
      <p:ext uri="{BB962C8B-B14F-4D97-AF65-F5344CB8AC3E}">
        <p14:creationId xmlns:p14="http://schemas.microsoft.com/office/powerpoint/2010/main" val="3287647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2. Ändra </a:t>
            </a:r>
            <a:r>
              <a:rPr lang="sv-SE" dirty="0"/>
              <a:t>attesterat resultat</a:t>
            </a:r>
          </a:p>
        </p:txBody>
      </p:sp>
      <p:sp>
        <p:nvSpPr>
          <p:cNvPr id="3" name="Date Placeholder 2"/>
          <p:cNvSpPr>
            <a:spLocks noGrp="1"/>
          </p:cNvSpPr>
          <p:nvPr>
            <p:ph type="dt" sz="half" idx="11"/>
          </p:nvPr>
        </p:nvSpPr>
        <p:spPr/>
        <p:txBody>
          <a:bodyPr/>
          <a:lstStyle/>
          <a:p>
            <a:fld id="{FB2CF90B-63BC-6544-9FB4-A72410329261}" type="datetime1">
              <a:rPr lang="sv-SE" smtClean="0"/>
              <a:t>2021-04-28</a:t>
            </a:fld>
            <a:endParaRPr lang="en-GB" dirty="0"/>
          </a:p>
        </p:txBody>
      </p:sp>
      <p:sp>
        <p:nvSpPr>
          <p:cNvPr id="4" name="Slide Number Placeholder 3"/>
          <p:cNvSpPr>
            <a:spLocks noGrp="1"/>
          </p:cNvSpPr>
          <p:nvPr>
            <p:ph type="sldNum" sz="quarter" idx="12"/>
          </p:nvPr>
        </p:nvSpPr>
        <p:spPr/>
        <p:txBody>
          <a:bodyPr/>
          <a:lstStyle/>
          <a:p>
            <a:fld id="{C338348D-F2D3-AB47-AE2A-1D59B1E58D64}" type="slidenum">
              <a:rPr lang="en-GB" smtClean="0"/>
              <a:pPr/>
              <a:t>7</a:t>
            </a:fld>
            <a:endParaRPr lang="en-GB"/>
          </a:p>
        </p:txBody>
      </p:sp>
      <p:sp>
        <p:nvSpPr>
          <p:cNvPr id="5" name="Content Placeholder 4"/>
          <p:cNvSpPr>
            <a:spLocks noGrp="1"/>
          </p:cNvSpPr>
          <p:nvPr>
            <p:ph sz="quarter" idx="13"/>
          </p:nvPr>
        </p:nvSpPr>
        <p:spPr/>
        <p:txBody>
          <a:bodyPr/>
          <a:lstStyle/>
          <a:p>
            <a:r>
              <a:rPr lang="sv-SE" sz="1200" dirty="0"/>
              <a:t>Sök fram studenten som ska få ett ändrat resultat</a:t>
            </a:r>
          </a:p>
          <a:p>
            <a:r>
              <a:rPr lang="sv-SE" sz="1200" dirty="0"/>
              <a:t>Klicka på kursen där resultat ska ändras</a:t>
            </a:r>
          </a:p>
          <a:p>
            <a:r>
              <a:rPr lang="sv-SE" sz="1200" dirty="0"/>
              <a:t>I nästa steg klicka </a:t>
            </a:r>
            <a:r>
              <a:rPr lang="sv-SE" sz="1200" b="1" dirty="0"/>
              <a:t>Hantera </a:t>
            </a:r>
            <a:r>
              <a:rPr lang="sv-SE" sz="1200" b="1" dirty="0" smtClean="0"/>
              <a:t>resultat</a:t>
            </a:r>
          </a:p>
          <a:p>
            <a:endParaRPr lang="sv-SE" sz="1200" b="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5137" y="2075739"/>
            <a:ext cx="3553290" cy="2502567"/>
          </a:xfrm>
          <a:prstGeom prst="rect">
            <a:avLst/>
          </a:prstGeom>
        </p:spPr>
      </p:pic>
    </p:spTree>
    <p:extLst>
      <p:ext uri="{BB962C8B-B14F-4D97-AF65-F5344CB8AC3E}">
        <p14:creationId xmlns:p14="http://schemas.microsoft.com/office/powerpoint/2010/main" val="2473902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2. Ändra </a:t>
            </a:r>
            <a:r>
              <a:rPr lang="sv-SE" dirty="0"/>
              <a:t>attesterat resultat</a:t>
            </a:r>
          </a:p>
        </p:txBody>
      </p:sp>
      <p:sp>
        <p:nvSpPr>
          <p:cNvPr id="3" name="Date Placeholder 2"/>
          <p:cNvSpPr>
            <a:spLocks noGrp="1"/>
          </p:cNvSpPr>
          <p:nvPr>
            <p:ph type="dt" sz="half" idx="11"/>
          </p:nvPr>
        </p:nvSpPr>
        <p:spPr/>
        <p:txBody>
          <a:bodyPr/>
          <a:lstStyle/>
          <a:p>
            <a:fld id="{FB2CF90B-63BC-6544-9FB4-A72410329261}" type="datetime1">
              <a:rPr lang="sv-SE" smtClean="0"/>
              <a:t>2021-04-28</a:t>
            </a:fld>
            <a:endParaRPr lang="en-GB" dirty="0"/>
          </a:p>
        </p:txBody>
      </p:sp>
      <p:sp>
        <p:nvSpPr>
          <p:cNvPr id="4" name="Slide Number Placeholder 3"/>
          <p:cNvSpPr>
            <a:spLocks noGrp="1"/>
          </p:cNvSpPr>
          <p:nvPr>
            <p:ph type="sldNum" sz="quarter" idx="12"/>
          </p:nvPr>
        </p:nvSpPr>
        <p:spPr/>
        <p:txBody>
          <a:bodyPr/>
          <a:lstStyle/>
          <a:p>
            <a:fld id="{C338348D-F2D3-AB47-AE2A-1D59B1E58D64}" type="slidenum">
              <a:rPr lang="en-GB" smtClean="0"/>
              <a:pPr/>
              <a:t>8</a:t>
            </a:fld>
            <a:endParaRPr lang="en-GB"/>
          </a:p>
        </p:txBody>
      </p:sp>
      <p:sp>
        <p:nvSpPr>
          <p:cNvPr id="6" name="Content Placeholder 2"/>
          <p:cNvSpPr>
            <a:spLocks noGrp="1"/>
          </p:cNvSpPr>
          <p:nvPr>
            <p:ph idx="4294967295"/>
          </p:nvPr>
        </p:nvSpPr>
        <p:spPr>
          <a:xfrm>
            <a:off x="1031809" y="1134870"/>
            <a:ext cx="4224436" cy="3462012"/>
          </a:xfrm>
          <a:prstGeom prst="rect">
            <a:avLst/>
          </a:prstGeom>
        </p:spPr>
        <p:txBody>
          <a:bodyPr>
            <a:normAutofit/>
          </a:bodyPr>
          <a:lstStyle/>
          <a:p>
            <a:pPr>
              <a:lnSpc>
                <a:spcPct val="100000"/>
              </a:lnSpc>
              <a:spcBef>
                <a:spcPts val="0"/>
              </a:spcBef>
            </a:pPr>
            <a:r>
              <a:rPr lang="sv-SE" dirty="0"/>
              <a:t>Markera modulen som ska ändras.</a:t>
            </a:r>
          </a:p>
          <a:p>
            <a:pPr>
              <a:lnSpc>
                <a:spcPct val="100000"/>
              </a:lnSpc>
              <a:spcBef>
                <a:spcPts val="0"/>
              </a:spcBef>
            </a:pPr>
            <a:r>
              <a:rPr lang="sv-SE" dirty="0"/>
              <a:t>Klicka på </a:t>
            </a:r>
            <a:r>
              <a:rPr lang="sv-SE" b="1" dirty="0"/>
              <a:t>åtgärder</a:t>
            </a:r>
            <a:r>
              <a:rPr lang="sv-SE" dirty="0"/>
              <a:t> - </a:t>
            </a:r>
            <a:r>
              <a:rPr lang="sv-SE" b="1" dirty="0"/>
              <a:t>ändra attesterat </a:t>
            </a:r>
            <a:r>
              <a:rPr lang="sv-SE" b="1" dirty="0" smtClean="0"/>
              <a:t>resultat</a:t>
            </a:r>
          </a:p>
          <a:p>
            <a:pPr marL="285750" indent="-285750">
              <a:buFont typeface="Arial" panose="020B0604020202020204" pitchFamily="34" charset="0"/>
              <a:buChar char="•"/>
            </a:pPr>
            <a:endParaRPr lang="sv-SE" dirty="0"/>
          </a:p>
          <a:p>
            <a:pPr marL="285750" indent="-285750">
              <a:buFont typeface="Arial" panose="020B0604020202020204" pitchFamily="34" charset="0"/>
              <a:buChar char="•"/>
            </a:pPr>
            <a:endParaRPr lang="sv-SE" dirty="0"/>
          </a:p>
          <a:p>
            <a:pPr marL="285750" indent="-285750">
              <a:buFont typeface="Arial" panose="020B0604020202020204" pitchFamily="34" charset="0"/>
              <a:buChar char="•"/>
            </a:pPr>
            <a:endParaRPr lang="sv-SE" dirty="0"/>
          </a:p>
          <a:p>
            <a:pPr marL="285750" indent="-285750">
              <a:buFont typeface="Arial" panose="020B0604020202020204" pitchFamily="34" charset="0"/>
              <a:buChar char="•"/>
            </a:pPr>
            <a:endParaRPr lang="sv-SE" dirty="0"/>
          </a:p>
          <a:p>
            <a:endParaRPr lang="sv-SE"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199" y="1898168"/>
            <a:ext cx="5129072" cy="1797552"/>
          </a:xfrm>
          <a:prstGeom prst="rect">
            <a:avLst/>
          </a:prstGeom>
        </p:spPr>
      </p:pic>
    </p:spTree>
    <p:extLst>
      <p:ext uri="{BB962C8B-B14F-4D97-AF65-F5344CB8AC3E}">
        <p14:creationId xmlns:p14="http://schemas.microsoft.com/office/powerpoint/2010/main" val="442961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2. Ändra </a:t>
            </a:r>
            <a:r>
              <a:rPr lang="sv-SE" dirty="0"/>
              <a:t>attesterat resultat</a:t>
            </a:r>
          </a:p>
        </p:txBody>
      </p:sp>
      <p:sp>
        <p:nvSpPr>
          <p:cNvPr id="3" name="Date Placeholder 2"/>
          <p:cNvSpPr>
            <a:spLocks noGrp="1"/>
          </p:cNvSpPr>
          <p:nvPr>
            <p:ph type="dt" sz="half" idx="11"/>
          </p:nvPr>
        </p:nvSpPr>
        <p:spPr/>
        <p:txBody>
          <a:bodyPr/>
          <a:lstStyle/>
          <a:p>
            <a:fld id="{FB2CF90B-63BC-6544-9FB4-A72410329261}" type="datetime1">
              <a:rPr lang="sv-SE" smtClean="0"/>
              <a:t>2021-04-28</a:t>
            </a:fld>
            <a:endParaRPr lang="en-GB" dirty="0"/>
          </a:p>
        </p:txBody>
      </p:sp>
      <p:sp>
        <p:nvSpPr>
          <p:cNvPr id="4" name="Slide Number Placeholder 3"/>
          <p:cNvSpPr>
            <a:spLocks noGrp="1"/>
          </p:cNvSpPr>
          <p:nvPr>
            <p:ph type="sldNum" sz="quarter" idx="12"/>
          </p:nvPr>
        </p:nvSpPr>
        <p:spPr/>
        <p:txBody>
          <a:bodyPr/>
          <a:lstStyle/>
          <a:p>
            <a:fld id="{C338348D-F2D3-AB47-AE2A-1D59B1E58D64}" type="slidenum">
              <a:rPr lang="en-GB" smtClean="0"/>
              <a:pPr/>
              <a:t>9</a:t>
            </a:fld>
            <a:endParaRPr lang="en-GB"/>
          </a:p>
        </p:txBody>
      </p:sp>
      <p:sp>
        <p:nvSpPr>
          <p:cNvPr id="5" name="Content Placeholder 4"/>
          <p:cNvSpPr>
            <a:spLocks noGrp="1"/>
          </p:cNvSpPr>
          <p:nvPr>
            <p:ph sz="quarter" idx="13"/>
          </p:nvPr>
        </p:nvSpPr>
        <p:spPr>
          <a:xfrm>
            <a:off x="1069200" y="1112400"/>
            <a:ext cx="5540400" cy="677162"/>
          </a:xfrm>
        </p:spPr>
        <p:txBody>
          <a:bodyPr/>
          <a:lstStyle/>
          <a:p>
            <a:r>
              <a:rPr lang="sv-SE" sz="1000" dirty="0"/>
              <a:t>Välj ett nytt betyg och/eller nytt betygsdatum beroende på vad som ska ändras</a:t>
            </a:r>
          </a:p>
          <a:p>
            <a:r>
              <a:rPr lang="sv-SE" sz="1000" dirty="0"/>
              <a:t>Spara och klarmarkera, avisera till dig själv. Klicka åtgärder – välj attestera och skriv in anledning till ändring i textrutan. (OBS! Gäller endast </a:t>
            </a:r>
            <a:r>
              <a:rPr lang="sv-SE" sz="1000" smtClean="0"/>
              <a:t>GODKÄNDA </a:t>
            </a:r>
            <a:r>
              <a:rPr lang="sv-SE" sz="1000" smtClean="0"/>
              <a:t>resultat, se bild 6)</a:t>
            </a:r>
            <a:endParaRPr lang="sv-SE" sz="1000" dirty="0" smtClean="0"/>
          </a:p>
          <a:p>
            <a:endParaRPr lang="sv-SE" sz="10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3404" y="1789562"/>
            <a:ext cx="4461642" cy="163314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3404" y="3489827"/>
            <a:ext cx="4982819" cy="1138930"/>
          </a:xfrm>
          <a:prstGeom prst="rect">
            <a:avLst/>
          </a:prstGeom>
        </p:spPr>
      </p:pic>
    </p:spTree>
    <p:extLst>
      <p:ext uri="{BB962C8B-B14F-4D97-AF65-F5344CB8AC3E}">
        <p14:creationId xmlns:p14="http://schemas.microsoft.com/office/powerpoint/2010/main" val="2168895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fcb025ba9a6ccf8fed139b5222f2a63b17a4791"/>
</p:tagLst>
</file>

<file path=ppt/theme/theme1.xml><?xml version="1.0" encoding="utf-8"?>
<a:theme xmlns:a="http://schemas.openxmlformats.org/drawingml/2006/main" name="KTH_PPT-mall">
  <a:themeElements>
    <a:clrScheme name="KTH">
      <a:dk1>
        <a:srgbClr val="000000"/>
      </a:dk1>
      <a:lt1>
        <a:srgbClr val="FFFFFF"/>
      </a:lt1>
      <a:dk2>
        <a:srgbClr val="65656C"/>
      </a:dk2>
      <a:lt2>
        <a:srgbClr val="838389"/>
      </a:lt2>
      <a:accent1>
        <a:srgbClr val="1954A6"/>
      </a:accent1>
      <a:accent2>
        <a:srgbClr val="5E87C0"/>
      </a:accent2>
      <a:accent3>
        <a:srgbClr val="2091C3"/>
      </a:accent3>
      <a:accent4>
        <a:srgbClr val="D02F80"/>
      </a:accent4>
      <a:accent5>
        <a:srgbClr val="D95999"/>
      </a:accent5>
      <a:accent6>
        <a:srgbClr val="61922E"/>
      </a:accent6>
      <a:hlink>
        <a:srgbClr val="65656C"/>
      </a:hlink>
      <a:folHlink>
        <a:srgbClr val="838389"/>
      </a:folHlink>
    </a:clrScheme>
    <a:fontScheme name="Anpassat 2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TH_PPT template 2019 general_4x3.pptx" id="{E5AD469F-DBCD-49D0-B0A7-B1EAAFAA49EF}" vid="{3620F574-1EB2-4679-8DD8-3C36A5EB2C2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KTH_PPT template 2019 general_4_3</Template>
  <TotalTime>173</TotalTime>
  <Words>446</Words>
  <Application>Microsoft Office PowerPoint</Application>
  <PresentationFormat>Custom</PresentationFormat>
  <Paragraphs>58</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Systemtypsnitt</vt:lpstr>
      <vt:lpstr>KTH_PPT-mall</vt:lpstr>
      <vt:lpstr>Ladok – ändra betyg/borttag av attesterat resultat </vt:lpstr>
      <vt:lpstr>Arbetsrutin</vt:lpstr>
      <vt:lpstr>1. Ta bort attesterat resultat, steg 1</vt:lpstr>
      <vt:lpstr>1. Ta bort attesterat resultat, steg 2</vt:lpstr>
      <vt:lpstr> 1. Ta bort resultat, steg 3</vt:lpstr>
      <vt:lpstr>2. Ändra attesterat resultat</vt:lpstr>
      <vt:lpstr>2. Ändra attesterat resultat</vt:lpstr>
      <vt:lpstr>2. Ändra attesterat resultat</vt:lpstr>
      <vt:lpstr>2. Ändra attesterat resultat</vt:lpstr>
    </vt:vector>
  </TitlesOfParts>
  <Company>KTH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Webbutbildning Tillgodoräknande och Examen</dc:title>
  <dc:creator>Patrik Gärdenäs</dc:creator>
  <cp:lastModifiedBy>Susanne Carlsson</cp:lastModifiedBy>
  <cp:revision>25</cp:revision>
  <cp:lastPrinted>2013-05-27T09:10:21Z</cp:lastPrinted>
  <dcterms:created xsi:type="dcterms:W3CDTF">2019-10-15T06:45:55Z</dcterms:created>
  <dcterms:modified xsi:type="dcterms:W3CDTF">2021-04-28T14:22:55Z</dcterms:modified>
</cp:coreProperties>
</file>